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2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3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4" r:id="rId1"/>
    <p:sldMasterId id="2147484032" r:id="rId2"/>
    <p:sldMasterId id="2147484176" r:id="rId3"/>
    <p:sldMasterId id="2147484194" r:id="rId4"/>
    <p:sldMasterId id="2147484212" r:id="rId5"/>
  </p:sld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5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F62C9-3735-4575-85A5-CA7EB0A87F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0AB0FB9-D4A8-4217-A6AA-A0562D66F3E5}">
      <dgm:prSet/>
      <dgm:spPr/>
      <dgm:t>
        <a:bodyPr/>
        <a:lstStyle/>
        <a:p>
          <a:r>
            <a:rPr lang="fr-FR" b="1" u="sng"/>
            <a:t>Premièrement : Déterminer l’origine du Stress</a:t>
          </a:r>
          <a:endParaRPr lang="en-US"/>
        </a:p>
      </dgm:t>
    </dgm:pt>
    <dgm:pt modelId="{05959F37-71D6-4971-A5FA-AC8C04F3BB31}" type="parTrans" cxnId="{A340B050-B9DF-4B2F-806A-6CB1E7D820AD}">
      <dgm:prSet/>
      <dgm:spPr/>
      <dgm:t>
        <a:bodyPr/>
        <a:lstStyle/>
        <a:p>
          <a:endParaRPr lang="en-US"/>
        </a:p>
      </dgm:t>
    </dgm:pt>
    <dgm:pt modelId="{256FE140-6689-416E-9A91-F493911B7D4A}" type="sibTrans" cxnId="{A340B050-B9DF-4B2F-806A-6CB1E7D820AD}">
      <dgm:prSet/>
      <dgm:spPr/>
      <dgm:t>
        <a:bodyPr/>
        <a:lstStyle/>
        <a:p>
          <a:endParaRPr lang="en-US"/>
        </a:p>
      </dgm:t>
    </dgm:pt>
    <dgm:pt modelId="{A00A6C4D-D232-4713-8D41-44B296DA51A8}">
      <dgm:prSet/>
      <dgm:spPr/>
      <dgm:t>
        <a:bodyPr/>
        <a:lstStyle/>
        <a:p>
          <a:r>
            <a:rPr lang="fr-FR" b="1" u="sng"/>
            <a:t>Deuxièmement : Déterminer le type de Stress</a:t>
          </a:r>
          <a:endParaRPr lang="en-US"/>
        </a:p>
      </dgm:t>
    </dgm:pt>
    <dgm:pt modelId="{4B70D19F-A8F3-4913-8299-5363C4937B29}" type="parTrans" cxnId="{FCD56897-5010-4B57-B8DD-58F6D74451AE}">
      <dgm:prSet/>
      <dgm:spPr/>
      <dgm:t>
        <a:bodyPr/>
        <a:lstStyle/>
        <a:p>
          <a:endParaRPr lang="en-US"/>
        </a:p>
      </dgm:t>
    </dgm:pt>
    <dgm:pt modelId="{82EDB277-8DE2-4271-BC02-1A306ADE4F94}" type="sibTrans" cxnId="{FCD56897-5010-4B57-B8DD-58F6D74451AE}">
      <dgm:prSet/>
      <dgm:spPr/>
      <dgm:t>
        <a:bodyPr/>
        <a:lstStyle/>
        <a:p>
          <a:endParaRPr lang="en-US"/>
        </a:p>
      </dgm:t>
    </dgm:pt>
    <dgm:pt modelId="{27F7B168-7329-4333-812E-6CBEB2BB7023}">
      <dgm:prSet/>
      <dgm:spPr/>
      <dgm:t>
        <a:bodyPr/>
        <a:lstStyle/>
        <a:p>
          <a:r>
            <a:rPr lang="fr-FR" b="1" u="sng"/>
            <a:t>Troisièmement : Déterminer les problèmes reliés aux troubles anxieux</a:t>
          </a:r>
          <a:endParaRPr lang="en-US"/>
        </a:p>
      </dgm:t>
    </dgm:pt>
    <dgm:pt modelId="{641109CA-EA1D-4BAF-A8D7-AEB2926F3560}" type="parTrans" cxnId="{8834532E-ECC6-452C-863D-CCCF9AEC0B86}">
      <dgm:prSet/>
      <dgm:spPr/>
      <dgm:t>
        <a:bodyPr/>
        <a:lstStyle/>
        <a:p>
          <a:endParaRPr lang="en-US"/>
        </a:p>
      </dgm:t>
    </dgm:pt>
    <dgm:pt modelId="{7D4D1551-70A9-423F-8E6A-80C51C7C02E6}" type="sibTrans" cxnId="{8834532E-ECC6-452C-863D-CCCF9AEC0B86}">
      <dgm:prSet/>
      <dgm:spPr/>
      <dgm:t>
        <a:bodyPr/>
        <a:lstStyle/>
        <a:p>
          <a:endParaRPr lang="en-US"/>
        </a:p>
      </dgm:t>
    </dgm:pt>
    <dgm:pt modelId="{B61FD6C9-7994-4602-8027-AECB08A36495}">
      <dgm:prSet/>
      <dgm:spPr/>
      <dgm:t>
        <a:bodyPr/>
        <a:lstStyle/>
        <a:p>
          <a:r>
            <a:rPr lang="fr-FR" b="1" u="sng"/>
            <a:t>Quatrièmement : Proposer des solutions</a:t>
          </a:r>
          <a:endParaRPr lang="en-US"/>
        </a:p>
      </dgm:t>
    </dgm:pt>
    <dgm:pt modelId="{1478025D-B990-4A46-8F12-7AC37AC23D3B}" type="parTrans" cxnId="{0388040A-9717-44B9-9429-252EB21FB290}">
      <dgm:prSet/>
      <dgm:spPr/>
      <dgm:t>
        <a:bodyPr/>
        <a:lstStyle/>
        <a:p>
          <a:endParaRPr lang="en-US"/>
        </a:p>
      </dgm:t>
    </dgm:pt>
    <dgm:pt modelId="{FD6B40EB-C202-4F2A-A81A-72A372C016E8}" type="sibTrans" cxnId="{0388040A-9717-44B9-9429-252EB21FB290}">
      <dgm:prSet/>
      <dgm:spPr/>
      <dgm:t>
        <a:bodyPr/>
        <a:lstStyle/>
        <a:p>
          <a:endParaRPr lang="en-US"/>
        </a:p>
      </dgm:t>
    </dgm:pt>
    <dgm:pt modelId="{1D454396-D1D8-43C1-AAE6-38EB2F1F0474}" type="pres">
      <dgm:prSet presAssocID="{5F4F62C9-3735-4575-85A5-CA7EB0A87F4F}" presName="root" presStyleCnt="0">
        <dgm:presLayoutVars>
          <dgm:dir/>
          <dgm:resizeHandles val="exact"/>
        </dgm:presLayoutVars>
      </dgm:prSet>
      <dgm:spPr/>
    </dgm:pt>
    <dgm:pt modelId="{5B2E1747-77A5-4C23-9DEA-FA9A9D6E6DB4}" type="pres">
      <dgm:prSet presAssocID="{C0AB0FB9-D4A8-4217-A6AA-A0562D66F3E5}" presName="compNode" presStyleCnt="0"/>
      <dgm:spPr/>
    </dgm:pt>
    <dgm:pt modelId="{68CBDD6C-F38B-4955-9A96-30715CD3A6C8}" type="pres">
      <dgm:prSet presAssocID="{C0AB0FB9-D4A8-4217-A6AA-A0562D66F3E5}" presName="bgRect" presStyleLbl="bgShp" presStyleIdx="0" presStyleCnt="4"/>
      <dgm:spPr/>
    </dgm:pt>
    <dgm:pt modelId="{80690A90-96C6-4893-AA56-3A3E210FF2E3}" type="pres">
      <dgm:prSet presAssocID="{C0AB0FB9-D4A8-4217-A6AA-A0562D66F3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BFB91BEF-9C1D-44AC-B0BC-B222D8CE953D}" type="pres">
      <dgm:prSet presAssocID="{C0AB0FB9-D4A8-4217-A6AA-A0562D66F3E5}" presName="spaceRect" presStyleCnt="0"/>
      <dgm:spPr/>
    </dgm:pt>
    <dgm:pt modelId="{D936CB17-DFA5-4018-8D8C-795CCFC7ACEB}" type="pres">
      <dgm:prSet presAssocID="{C0AB0FB9-D4A8-4217-A6AA-A0562D66F3E5}" presName="parTx" presStyleLbl="revTx" presStyleIdx="0" presStyleCnt="4">
        <dgm:presLayoutVars>
          <dgm:chMax val="0"/>
          <dgm:chPref val="0"/>
        </dgm:presLayoutVars>
      </dgm:prSet>
      <dgm:spPr/>
    </dgm:pt>
    <dgm:pt modelId="{6724078C-C245-48D2-8710-1D14400B185E}" type="pres">
      <dgm:prSet presAssocID="{256FE140-6689-416E-9A91-F493911B7D4A}" presName="sibTrans" presStyleCnt="0"/>
      <dgm:spPr/>
    </dgm:pt>
    <dgm:pt modelId="{D71307E3-4923-4CE1-924F-BF5384D87E2F}" type="pres">
      <dgm:prSet presAssocID="{A00A6C4D-D232-4713-8D41-44B296DA51A8}" presName="compNode" presStyleCnt="0"/>
      <dgm:spPr/>
    </dgm:pt>
    <dgm:pt modelId="{0E2C4350-5731-4E72-84E5-5C9BA5832A2D}" type="pres">
      <dgm:prSet presAssocID="{A00A6C4D-D232-4713-8D41-44B296DA51A8}" presName="bgRect" presStyleLbl="bgShp" presStyleIdx="1" presStyleCnt="4"/>
      <dgm:spPr/>
    </dgm:pt>
    <dgm:pt modelId="{E52F2C58-BB66-44D4-89AB-13831D6FFF9E}" type="pres">
      <dgm:prSet presAssocID="{A00A6C4D-D232-4713-8D41-44B296DA51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546EC4D-AC06-4E58-BEAA-A0A981528EDC}" type="pres">
      <dgm:prSet presAssocID="{A00A6C4D-D232-4713-8D41-44B296DA51A8}" presName="spaceRect" presStyleCnt="0"/>
      <dgm:spPr/>
    </dgm:pt>
    <dgm:pt modelId="{F28ED922-F803-4B88-8E62-7D7F76EA24E3}" type="pres">
      <dgm:prSet presAssocID="{A00A6C4D-D232-4713-8D41-44B296DA51A8}" presName="parTx" presStyleLbl="revTx" presStyleIdx="1" presStyleCnt="4">
        <dgm:presLayoutVars>
          <dgm:chMax val="0"/>
          <dgm:chPref val="0"/>
        </dgm:presLayoutVars>
      </dgm:prSet>
      <dgm:spPr/>
    </dgm:pt>
    <dgm:pt modelId="{275853C0-ADC0-4F59-AA17-C1493C8348F0}" type="pres">
      <dgm:prSet presAssocID="{82EDB277-8DE2-4271-BC02-1A306ADE4F94}" presName="sibTrans" presStyleCnt="0"/>
      <dgm:spPr/>
    </dgm:pt>
    <dgm:pt modelId="{61EAE93E-BC85-4440-A749-BC824C768DF2}" type="pres">
      <dgm:prSet presAssocID="{27F7B168-7329-4333-812E-6CBEB2BB7023}" presName="compNode" presStyleCnt="0"/>
      <dgm:spPr/>
    </dgm:pt>
    <dgm:pt modelId="{9B41F19D-2DAD-4BF4-B11D-D8A7686E96DB}" type="pres">
      <dgm:prSet presAssocID="{27F7B168-7329-4333-812E-6CBEB2BB7023}" presName="bgRect" presStyleLbl="bgShp" presStyleIdx="2" presStyleCnt="4"/>
      <dgm:spPr/>
    </dgm:pt>
    <dgm:pt modelId="{96AE92EA-16C6-4555-93B4-1CD54B136C24}" type="pres">
      <dgm:prSet presAssocID="{27F7B168-7329-4333-812E-6CBEB2BB70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FF34D7D-2796-455E-BC8A-AB9888883933}" type="pres">
      <dgm:prSet presAssocID="{27F7B168-7329-4333-812E-6CBEB2BB7023}" presName="spaceRect" presStyleCnt="0"/>
      <dgm:spPr/>
    </dgm:pt>
    <dgm:pt modelId="{435199E6-50B2-4C55-BD4A-18D1D6AE491B}" type="pres">
      <dgm:prSet presAssocID="{27F7B168-7329-4333-812E-6CBEB2BB7023}" presName="parTx" presStyleLbl="revTx" presStyleIdx="2" presStyleCnt="4">
        <dgm:presLayoutVars>
          <dgm:chMax val="0"/>
          <dgm:chPref val="0"/>
        </dgm:presLayoutVars>
      </dgm:prSet>
      <dgm:spPr/>
    </dgm:pt>
    <dgm:pt modelId="{4660AB46-BEE4-490F-8C35-9CE02403B755}" type="pres">
      <dgm:prSet presAssocID="{7D4D1551-70A9-423F-8E6A-80C51C7C02E6}" presName="sibTrans" presStyleCnt="0"/>
      <dgm:spPr/>
    </dgm:pt>
    <dgm:pt modelId="{848B6556-9F9C-4DFB-86A3-5E27A4846ACA}" type="pres">
      <dgm:prSet presAssocID="{B61FD6C9-7994-4602-8027-AECB08A36495}" presName="compNode" presStyleCnt="0"/>
      <dgm:spPr/>
    </dgm:pt>
    <dgm:pt modelId="{ED70ADFA-43A5-4128-AA29-146BA8471CB7}" type="pres">
      <dgm:prSet presAssocID="{B61FD6C9-7994-4602-8027-AECB08A36495}" presName="bgRect" presStyleLbl="bgShp" presStyleIdx="3" presStyleCnt="4"/>
      <dgm:spPr/>
    </dgm:pt>
    <dgm:pt modelId="{98144B01-7594-481A-B8C3-C7E3307C77B1}" type="pres">
      <dgm:prSet presAssocID="{B61FD6C9-7994-4602-8027-AECB08A364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79F3338-264D-4A17-B10D-245EF3CB6E12}" type="pres">
      <dgm:prSet presAssocID="{B61FD6C9-7994-4602-8027-AECB08A36495}" presName="spaceRect" presStyleCnt="0"/>
      <dgm:spPr/>
    </dgm:pt>
    <dgm:pt modelId="{56C4F727-3F34-466D-8DEA-2D48D5133944}" type="pres">
      <dgm:prSet presAssocID="{B61FD6C9-7994-4602-8027-AECB08A3649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388040A-9717-44B9-9429-252EB21FB290}" srcId="{5F4F62C9-3735-4575-85A5-CA7EB0A87F4F}" destId="{B61FD6C9-7994-4602-8027-AECB08A36495}" srcOrd="3" destOrd="0" parTransId="{1478025D-B990-4A46-8F12-7AC37AC23D3B}" sibTransId="{FD6B40EB-C202-4F2A-A81A-72A372C016E8}"/>
    <dgm:cxn modelId="{5506A115-8B4A-4044-810D-418C034E0245}" type="presOf" srcId="{C0AB0FB9-D4A8-4217-A6AA-A0562D66F3E5}" destId="{D936CB17-DFA5-4018-8D8C-795CCFC7ACEB}" srcOrd="0" destOrd="0" presId="urn:microsoft.com/office/officeart/2018/2/layout/IconVerticalSolidList"/>
    <dgm:cxn modelId="{ED912426-DD6C-44F9-947C-B7115AA37722}" type="presOf" srcId="{27F7B168-7329-4333-812E-6CBEB2BB7023}" destId="{435199E6-50B2-4C55-BD4A-18D1D6AE491B}" srcOrd="0" destOrd="0" presId="urn:microsoft.com/office/officeart/2018/2/layout/IconVerticalSolidList"/>
    <dgm:cxn modelId="{8834532E-ECC6-452C-863D-CCCF9AEC0B86}" srcId="{5F4F62C9-3735-4575-85A5-CA7EB0A87F4F}" destId="{27F7B168-7329-4333-812E-6CBEB2BB7023}" srcOrd="2" destOrd="0" parTransId="{641109CA-EA1D-4BAF-A8D7-AEB2926F3560}" sibTransId="{7D4D1551-70A9-423F-8E6A-80C51C7C02E6}"/>
    <dgm:cxn modelId="{188F053B-D814-4904-BA78-FA7F43B2C86B}" type="presOf" srcId="{5F4F62C9-3735-4575-85A5-CA7EB0A87F4F}" destId="{1D454396-D1D8-43C1-AAE6-38EB2F1F0474}" srcOrd="0" destOrd="0" presId="urn:microsoft.com/office/officeart/2018/2/layout/IconVerticalSolidList"/>
    <dgm:cxn modelId="{4067E846-8652-4E1C-B8A7-BEB833E959F4}" type="presOf" srcId="{B61FD6C9-7994-4602-8027-AECB08A36495}" destId="{56C4F727-3F34-466D-8DEA-2D48D5133944}" srcOrd="0" destOrd="0" presId="urn:microsoft.com/office/officeart/2018/2/layout/IconVerticalSolidList"/>
    <dgm:cxn modelId="{A340B050-B9DF-4B2F-806A-6CB1E7D820AD}" srcId="{5F4F62C9-3735-4575-85A5-CA7EB0A87F4F}" destId="{C0AB0FB9-D4A8-4217-A6AA-A0562D66F3E5}" srcOrd="0" destOrd="0" parTransId="{05959F37-71D6-4971-A5FA-AC8C04F3BB31}" sibTransId="{256FE140-6689-416E-9A91-F493911B7D4A}"/>
    <dgm:cxn modelId="{FCD56897-5010-4B57-B8DD-58F6D74451AE}" srcId="{5F4F62C9-3735-4575-85A5-CA7EB0A87F4F}" destId="{A00A6C4D-D232-4713-8D41-44B296DA51A8}" srcOrd="1" destOrd="0" parTransId="{4B70D19F-A8F3-4913-8299-5363C4937B29}" sibTransId="{82EDB277-8DE2-4271-BC02-1A306ADE4F94}"/>
    <dgm:cxn modelId="{FD8483FB-1481-4E5A-837D-6E04EBD28960}" type="presOf" srcId="{A00A6C4D-D232-4713-8D41-44B296DA51A8}" destId="{F28ED922-F803-4B88-8E62-7D7F76EA24E3}" srcOrd="0" destOrd="0" presId="urn:microsoft.com/office/officeart/2018/2/layout/IconVerticalSolidList"/>
    <dgm:cxn modelId="{2A3D2F9A-2415-4306-AB5F-46350033C25E}" type="presParOf" srcId="{1D454396-D1D8-43C1-AAE6-38EB2F1F0474}" destId="{5B2E1747-77A5-4C23-9DEA-FA9A9D6E6DB4}" srcOrd="0" destOrd="0" presId="urn:microsoft.com/office/officeart/2018/2/layout/IconVerticalSolidList"/>
    <dgm:cxn modelId="{3454FEF8-216B-4624-BED2-23F4B2A6A803}" type="presParOf" srcId="{5B2E1747-77A5-4C23-9DEA-FA9A9D6E6DB4}" destId="{68CBDD6C-F38B-4955-9A96-30715CD3A6C8}" srcOrd="0" destOrd="0" presId="urn:microsoft.com/office/officeart/2018/2/layout/IconVerticalSolidList"/>
    <dgm:cxn modelId="{A60BFE98-0995-4088-8C04-94469D8A74FA}" type="presParOf" srcId="{5B2E1747-77A5-4C23-9DEA-FA9A9D6E6DB4}" destId="{80690A90-96C6-4893-AA56-3A3E210FF2E3}" srcOrd="1" destOrd="0" presId="urn:microsoft.com/office/officeart/2018/2/layout/IconVerticalSolidList"/>
    <dgm:cxn modelId="{E520C682-C938-45EE-9885-6898B120B30D}" type="presParOf" srcId="{5B2E1747-77A5-4C23-9DEA-FA9A9D6E6DB4}" destId="{BFB91BEF-9C1D-44AC-B0BC-B222D8CE953D}" srcOrd="2" destOrd="0" presId="urn:microsoft.com/office/officeart/2018/2/layout/IconVerticalSolidList"/>
    <dgm:cxn modelId="{3E0B88E3-8013-4A60-BCA3-4D5F0E9DA40A}" type="presParOf" srcId="{5B2E1747-77A5-4C23-9DEA-FA9A9D6E6DB4}" destId="{D936CB17-DFA5-4018-8D8C-795CCFC7ACEB}" srcOrd="3" destOrd="0" presId="urn:microsoft.com/office/officeart/2018/2/layout/IconVerticalSolidList"/>
    <dgm:cxn modelId="{D5EF488F-4154-4116-B71D-8AA6AF7B9FB2}" type="presParOf" srcId="{1D454396-D1D8-43C1-AAE6-38EB2F1F0474}" destId="{6724078C-C245-48D2-8710-1D14400B185E}" srcOrd="1" destOrd="0" presId="urn:microsoft.com/office/officeart/2018/2/layout/IconVerticalSolidList"/>
    <dgm:cxn modelId="{E2243F26-2067-490F-BAC6-8361948E46A2}" type="presParOf" srcId="{1D454396-D1D8-43C1-AAE6-38EB2F1F0474}" destId="{D71307E3-4923-4CE1-924F-BF5384D87E2F}" srcOrd="2" destOrd="0" presId="urn:microsoft.com/office/officeart/2018/2/layout/IconVerticalSolidList"/>
    <dgm:cxn modelId="{2DFC493F-3C5D-42D8-BC72-FF108F834BBB}" type="presParOf" srcId="{D71307E3-4923-4CE1-924F-BF5384D87E2F}" destId="{0E2C4350-5731-4E72-84E5-5C9BA5832A2D}" srcOrd="0" destOrd="0" presId="urn:microsoft.com/office/officeart/2018/2/layout/IconVerticalSolidList"/>
    <dgm:cxn modelId="{4C7C0450-0F6D-4380-B36E-FC4A11FC2776}" type="presParOf" srcId="{D71307E3-4923-4CE1-924F-BF5384D87E2F}" destId="{E52F2C58-BB66-44D4-89AB-13831D6FFF9E}" srcOrd="1" destOrd="0" presId="urn:microsoft.com/office/officeart/2018/2/layout/IconVerticalSolidList"/>
    <dgm:cxn modelId="{C1EF9F4B-C78E-4571-840E-C3FBF8596F55}" type="presParOf" srcId="{D71307E3-4923-4CE1-924F-BF5384D87E2F}" destId="{E546EC4D-AC06-4E58-BEAA-A0A981528EDC}" srcOrd="2" destOrd="0" presId="urn:microsoft.com/office/officeart/2018/2/layout/IconVerticalSolidList"/>
    <dgm:cxn modelId="{A306714E-D2E1-43F8-801C-C022A810B7EB}" type="presParOf" srcId="{D71307E3-4923-4CE1-924F-BF5384D87E2F}" destId="{F28ED922-F803-4B88-8E62-7D7F76EA24E3}" srcOrd="3" destOrd="0" presId="urn:microsoft.com/office/officeart/2018/2/layout/IconVerticalSolidList"/>
    <dgm:cxn modelId="{CA35B89F-791F-4B8C-82EC-0ACA95165FC6}" type="presParOf" srcId="{1D454396-D1D8-43C1-AAE6-38EB2F1F0474}" destId="{275853C0-ADC0-4F59-AA17-C1493C8348F0}" srcOrd="3" destOrd="0" presId="urn:microsoft.com/office/officeart/2018/2/layout/IconVerticalSolidList"/>
    <dgm:cxn modelId="{1EEDEC2C-EDF8-4DFA-817C-9130DBD0929D}" type="presParOf" srcId="{1D454396-D1D8-43C1-AAE6-38EB2F1F0474}" destId="{61EAE93E-BC85-4440-A749-BC824C768DF2}" srcOrd="4" destOrd="0" presId="urn:microsoft.com/office/officeart/2018/2/layout/IconVerticalSolidList"/>
    <dgm:cxn modelId="{A1B3472B-71F4-46A2-B282-4BE4ED6D6789}" type="presParOf" srcId="{61EAE93E-BC85-4440-A749-BC824C768DF2}" destId="{9B41F19D-2DAD-4BF4-B11D-D8A7686E96DB}" srcOrd="0" destOrd="0" presId="urn:microsoft.com/office/officeart/2018/2/layout/IconVerticalSolidList"/>
    <dgm:cxn modelId="{33239AB3-5D0D-44F8-8633-7C3D4B710733}" type="presParOf" srcId="{61EAE93E-BC85-4440-A749-BC824C768DF2}" destId="{96AE92EA-16C6-4555-93B4-1CD54B136C24}" srcOrd="1" destOrd="0" presId="urn:microsoft.com/office/officeart/2018/2/layout/IconVerticalSolidList"/>
    <dgm:cxn modelId="{A3F81F73-FDE1-40E3-9023-08ED55B0DB70}" type="presParOf" srcId="{61EAE93E-BC85-4440-A749-BC824C768DF2}" destId="{1FF34D7D-2796-455E-BC8A-AB9888883933}" srcOrd="2" destOrd="0" presId="urn:microsoft.com/office/officeart/2018/2/layout/IconVerticalSolidList"/>
    <dgm:cxn modelId="{55265972-0C02-4E7B-90FD-0B99513770CD}" type="presParOf" srcId="{61EAE93E-BC85-4440-A749-BC824C768DF2}" destId="{435199E6-50B2-4C55-BD4A-18D1D6AE491B}" srcOrd="3" destOrd="0" presId="urn:microsoft.com/office/officeart/2018/2/layout/IconVerticalSolidList"/>
    <dgm:cxn modelId="{98614380-6BE0-4549-A17F-4A490BEE731C}" type="presParOf" srcId="{1D454396-D1D8-43C1-AAE6-38EB2F1F0474}" destId="{4660AB46-BEE4-490F-8C35-9CE02403B755}" srcOrd="5" destOrd="0" presId="urn:microsoft.com/office/officeart/2018/2/layout/IconVerticalSolidList"/>
    <dgm:cxn modelId="{0E8936F1-7922-4068-9053-1849D5704E29}" type="presParOf" srcId="{1D454396-D1D8-43C1-AAE6-38EB2F1F0474}" destId="{848B6556-9F9C-4DFB-86A3-5E27A4846ACA}" srcOrd="6" destOrd="0" presId="urn:microsoft.com/office/officeart/2018/2/layout/IconVerticalSolidList"/>
    <dgm:cxn modelId="{59B99A7D-B686-4131-9D2A-79CA34D412DE}" type="presParOf" srcId="{848B6556-9F9C-4DFB-86A3-5E27A4846ACA}" destId="{ED70ADFA-43A5-4128-AA29-146BA8471CB7}" srcOrd="0" destOrd="0" presId="urn:microsoft.com/office/officeart/2018/2/layout/IconVerticalSolidList"/>
    <dgm:cxn modelId="{38A1A524-2D92-4361-BD9D-00C0466BBCFE}" type="presParOf" srcId="{848B6556-9F9C-4DFB-86A3-5E27A4846ACA}" destId="{98144B01-7594-481A-B8C3-C7E3307C77B1}" srcOrd="1" destOrd="0" presId="urn:microsoft.com/office/officeart/2018/2/layout/IconVerticalSolidList"/>
    <dgm:cxn modelId="{2AFCA823-D010-4409-A344-10C061DC7AA3}" type="presParOf" srcId="{848B6556-9F9C-4DFB-86A3-5E27A4846ACA}" destId="{979F3338-264D-4A17-B10D-245EF3CB6E12}" srcOrd="2" destOrd="0" presId="urn:microsoft.com/office/officeart/2018/2/layout/IconVerticalSolidList"/>
    <dgm:cxn modelId="{EB82AF3F-9062-4D68-9909-3C816CDF7216}" type="presParOf" srcId="{848B6556-9F9C-4DFB-86A3-5E27A4846ACA}" destId="{56C4F727-3F34-466D-8DEA-2D48D51339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FF6BC-554B-4291-94F8-927F8A1DBC4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C0D7D4-26F4-44FA-9BA8-D337AE82AA02}">
      <dgm:prSet/>
      <dgm:spPr/>
      <dgm:t>
        <a:bodyPr/>
        <a:lstStyle/>
        <a:p>
          <a:r>
            <a:rPr lang="fr-FR" b="1" u="sng"/>
            <a:t>6 Types possibles : </a:t>
          </a:r>
          <a:endParaRPr lang="en-US"/>
        </a:p>
      </dgm:t>
    </dgm:pt>
    <dgm:pt modelId="{8EB911E9-3532-4713-8C61-643BFD78E004}" type="parTrans" cxnId="{6871FFD5-766C-447C-93B8-9DF30CBAA19C}">
      <dgm:prSet/>
      <dgm:spPr/>
      <dgm:t>
        <a:bodyPr/>
        <a:lstStyle/>
        <a:p>
          <a:endParaRPr lang="en-US"/>
        </a:p>
      </dgm:t>
    </dgm:pt>
    <dgm:pt modelId="{6F6B9D86-4537-4D8F-ABE7-B705D4EF860E}" type="sibTrans" cxnId="{6871FFD5-766C-447C-93B8-9DF30CBAA19C}">
      <dgm:prSet/>
      <dgm:spPr/>
      <dgm:t>
        <a:bodyPr/>
        <a:lstStyle/>
        <a:p>
          <a:endParaRPr lang="en-US"/>
        </a:p>
      </dgm:t>
    </dgm:pt>
    <dgm:pt modelId="{FD2C022F-25C0-4B7B-A05E-E2FF0CFC52CC}">
      <dgm:prSet/>
      <dgm:spPr/>
      <dgm:t>
        <a:bodyPr/>
        <a:lstStyle/>
        <a:p>
          <a:r>
            <a:rPr lang="fr-FR"/>
            <a:t>-Anxiété chronique ou généralisée</a:t>
          </a:r>
          <a:endParaRPr lang="en-US"/>
        </a:p>
      </dgm:t>
    </dgm:pt>
    <dgm:pt modelId="{9AD32617-61E1-4659-A460-4F2BE79D0847}" type="parTrans" cxnId="{1C8B08C5-6802-4C89-9C2D-CF894285771C}">
      <dgm:prSet/>
      <dgm:spPr/>
      <dgm:t>
        <a:bodyPr/>
        <a:lstStyle/>
        <a:p>
          <a:endParaRPr lang="en-US"/>
        </a:p>
      </dgm:t>
    </dgm:pt>
    <dgm:pt modelId="{2BFCC9D2-7316-443E-9774-2190109BE586}" type="sibTrans" cxnId="{1C8B08C5-6802-4C89-9C2D-CF894285771C}">
      <dgm:prSet/>
      <dgm:spPr/>
      <dgm:t>
        <a:bodyPr/>
        <a:lstStyle/>
        <a:p>
          <a:endParaRPr lang="en-US"/>
        </a:p>
      </dgm:t>
    </dgm:pt>
    <dgm:pt modelId="{C3D78685-7BFF-46D2-BECB-A6CBC9AEDC21}">
      <dgm:prSet/>
      <dgm:spPr/>
      <dgm:t>
        <a:bodyPr/>
        <a:lstStyle/>
        <a:p>
          <a:r>
            <a:rPr lang="fr-FR"/>
            <a:t>-Trouble panique</a:t>
          </a:r>
          <a:endParaRPr lang="en-US"/>
        </a:p>
      </dgm:t>
    </dgm:pt>
    <dgm:pt modelId="{590CEE5F-FAA4-4CDA-A29A-A801A6D28F9B}" type="parTrans" cxnId="{A5EBED4E-B7A7-4613-A910-1ECB3CF4884B}">
      <dgm:prSet/>
      <dgm:spPr/>
      <dgm:t>
        <a:bodyPr/>
        <a:lstStyle/>
        <a:p>
          <a:endParaRPr lang="en-US"/>
        </a:p>
      </dgm:t>
    </dgm:pt>
    <dgm:pt modelId="{690D8A39-F740-4462-BAE2-19374A9C7D07}" type="sibTrans" cxnId="{A5EBED4E-B7A7-4613-A910-1ECB3CF4884B}">
      <dgm:prSet/>
      <dgm:spPr/>
      <dgm:t>
        <a:bodyPr/>
        <a:lstStyle/>
        <a:p>
          <a:endParaRPr lang="en-US"/>
        </a:p>
      </dgm:t>
    </dgm:pt>
    <dgm:pt modelId="{A7F058A3-C66A-408D-B66B-E8E7660F1E5D}">
      <dgm:prSet/>
      <dgm:spPr/>
      <dgm:t>
        <a:bodyPr/>
        <a:lstStyle/>
        <a:p>
          <a:r>
            <a:rPr lang="fr-FR"/>
            <a:t>-Phobie</a:t>
          </a:r>
          <a:endParaRPr lang="en-US"/>
        </a:p>
      </dgm:t>
    </dgm:pt>
    <dgm:pt modelId="{6E835CD2-446F-4783-80A8-BEC801707F34}" type="parTrans" cxnId="{4E9CDC07-8DD1-440E-8693-2E005CFB2BD0}">
      <dgm:prSet/>
      <dgm:spPr/>
      <dgm:t>
        <a:bodyPr/>
        <a:lstStyle/>
        <a:p>
          <a:endParaRPr lang="en-US"/>
        </a:p>
      </dgm:t>
    </dgm:pt>
    <dgm:pt modelId="{569AE968-74AC-456E-B7AB-8E041C5D738B}" type="sibTrans" cxnId="{4E9CDC07-8DD1-440E-8693-2E005CFB2BD0}">
      <dgm:prSet/>
      <dgm:spPr/>
      <dgm:t>
        <a:bodyPr/>
        <a:lstStyle/>
        <a:p>
          <a:endParaRPr lang="en-US"/>
        </a:p>
      </dgm:t>
    </dgm:pt>
    <dgm:pt modelId="{FC18BE2D-15F4-48CB-AD2D-83D2115BC6AE}">
      <dgm:prSet/>
      <dgm:spPr/>
      <dgm:t>
        <a:bodyPr/>
        <a:lstStyle/>
        <a:p>
          <a:r>
            <a:rPr lang="fr-FR"/>
            <a:t>-Phobie sociale</a:t>
          </a:r>
          <a:endParaRPr lang="en-US"/>
        </a:p>
      </dgm:t>
    </dgm:pt>
    <dgm:pt modelId="{9E6A62DA-9884-4B23-ABCC-C9B434EFCBED}" type="parTrans" cxnId="{1BEA0F4E-649D-479D-B02F-812AE343FF12}">
      <dgm:prSet/>
      <dgm:spPr/>
      <dgm:t>
        <a:bodyPr/>
        <a:lstStyle/>
        <a:p>
          <a:endParaRPr lang="en-US"/>
        </a:p>
      </dgm:t>
    </dgm:pt>
    <dgm:pt modelId="{BFF084D2-6A7E-461D-B830-1E60C9908545}" type="sibTrans" cxnId="{1BEA0F4E-649D-479D-B02F-812AE343FF12}">
      <dgm:prSet/>
      <dgm:spPr/>
      <dgm:t>
        <a:bodyPr/>
        <a:lstStyle/>
        <a:p>
          <a:endParaRPr lang="en-US"/>
        </a:p>
      </dgm:t>
    </dgm:pt>
    <dgm:pt modelId="{708D05CD-6064-42CB-8692-7E4FBA2A09E2}">
      <dgm:prSet/>
      <dgm:spPr/>
      <dgm:t>
        <a:bodyPr/>
        <a:lstStyle/>
        <a:p>
          <a:r>
            <a:rPr lang="fr-FR"/>
            <a:t>-Trouble obsessionnel-compulsif (TOC)</a:t>
          </a:r>
          <a:endParaRPr lang="en-US"/>
        </a:p>
      </dgm:t>
    </dgm:pt>
    <dgm:pt modelId="{DA61B851-A7EC-44CA-A2C9-CA9F6B32B182}" type="parTrans" cxnId="{508D6E0E-3489-4261-88F0-60E9D2A0F967}">
      <dgm:prSet/>
      <dgm:spPr/>
      <dgm:t>
        <a:bodyPr/>
        <a:lstStyle/>
        <a:p>
          <a:endParaRPr lang="en-US"/>
        </a:p>
      </dgm:t>
    </dgm:pt>
    <dgm:pt modelId="{FC4A0CEF-DEBF-4369-9C36-166AE6436098}" type="sibTrans" cxnId="{508D6E0E-3489-4261-88F0-60E9D2A0F967}">
      <dgm:prSet/>
      <dgm:spPr/>
      <dgm:t>
        <a:bodyPr/>
        <a:lstStyle/>
        <a:p>
          <a:endParaRPr lang="en-US"/>
        </a:p>
      </dgm:t>
    </dgm:pt>
    <dgm:pt modelId="{712E3B89-48E4-4D01-BC5F-A4C5F573983F}">
      <dgm:prSet/>
      <dgm:spPr/>
      <dgm:t>
        <a:bodyPr/>
        <a:lstStyle/>
        <a:p>
          <a:r>
            <a:rPr lang="fr-FR"/>
            <a:t>-Trouble de stress post-traumatique (TSPT)</a:t>
          </a:r>
          <a:endParaRPr lang="en-US"/>
        </a:p>
      </dgm:t>
    </dgm:pt>
    <dgm:pt modelId="{8F8C1F6C-04B6-4204-B0E0-319AF0F77E37}" type="parTrans" cxnId="{4510921B-4D64-4A8A-B069-1F1FF0D0DCE8}">
      <dgm:prSet/>
      <dgm:spPr/>
      <dgm:t>
        <a:bodyPr/>
        <a:lstStyle/>
        <a:p>
          <a:endParaRPr lang="en-US"/>
        </a:p>
      </dgm:t>
    </dgm:pt>
    <dgm:pt modelId="{53284E08-172C-46E3-B041-0F5AE0C244E8}" type="sibTrans" cxnId="{4510921B-4D64-4A8A-B069-1F1FF0D0DCE8}">
      <dgm:prSet/>
      <dgm:spPr/>
      <dgm:t>
        <a:bodyPr/>
        <a:lstStyle/>
        <a:p>
          <a:endParaRPr lang="en-US"/>
        </a:p>
      </dgm:t>
    </dgm:pt>
    <dgm:pt modelId="{AD4FE313-00D6-4697-81FB-A0D2105B524A}" type="pres">
      <dgm:prSet presAssocID="{64FFF6BC-554B-4291-94F8-927F8A1DBC4F}" presName="linear" presStyleCnt="0">
        <dgm:presLayoutVars>
          <dgm:animLvl val="lvl"/>
          <dgm:resizeHandles val="exact"/>
        </dgm:presLayoutVars>
      </dgm:prSet>
      <dgm:spPr/>
    </dgm:pt>
    <dgm:pt modelId="{F1D45677-AEF8-419B-8CF3-6E6C21D5F6F9}" type="pres">
      <dgm:prSet presAssocID="{D8C0D7D4-26F4-44FA-9BA8-D337AE82AA0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779BD50-692A-45EF-9BD4-42F63D8DB033}" type="pres">
      <dgm:prSet presAssocID="{6F6B9D86-4537-4D8F-ABE7-B705D4EF860E}" presName="spacer" presStyleCnt="0"/>
      <dgm:spPr/>
    </dgm:pt>
    <dgm:pt modelId="{DB011B71-29C3-4DBC-9A57-16BC73A143D4}" type="pres">
      <dgm:prSet presAssocID="{FD2C022F-25C0-4B7B-A05E-E2FF0CFC52C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E2C30A0-DE51-420C-ACF2-9AF11BEE4514}" type="pres">
      <dgm:prSet presAssocID="{2BFCC9D2-7316-443E-9774-2190109BE586}" presName="spacer" presStyleCnt="0"/>
      <dgm:spPr/>
    </dgm:pt>
    <dgm:pt modelId="{06A69803-A2D5-44C1-A9C5-F7E6D72C2543}" type="pres">
      <dgm:prSet presAssocID="{C3D78685-7BFF-46D2-BECB-A6CBC9AEDC2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980F569-1D3B-46A5-BC48-77788C2C4423}" type="pres">
      <dgm:prSet presAssocID="{690D8A39-F740-4462-BAE2-19374A9C7D07}" presName="spacer" presStyleCnt="0"/>
      <dgm:spPr/>
    </dgm:pt>
    <dgm:pt modelId="{BC058395-0C83-4012-A45D-2470CD25B73F}" type="pres">
      <dgm:prSet presAssocID="{A7F058A3-C66A-408D-B66B-E8E7660F1E5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6090A7C-1F55-4AB6-BD7D-2CA3A2248CCE}" type="pres">
      <dgm:prSet presAssocID="{569AE968-74AC-456E-B7AB-8E041C5D738B}" presName="spacer" presStyleCnt="0"/>
      <dgm:spPr/>
    </dgm:pt>
    <dgm:pt modelId="{43096474-A0D9-49E9-B0FB-5A8E05E30C45}" type="pres">
      <dgm:prSet presAssocID="{FC18BE2D-15F4-48CB-AD2D-83D2115BC6A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821AE47-0FA7-4C6C-BFDA-D88485BD5DCE}" type="pres">
      <dgm:prSet presAssocID="{BFF084D2-6A7E-461D-B830-1E60C9908545}" presName="spacer" presStyleCnt="0"/>
      <dgm:spPr/>
    </dgm:pt>
    <dgm:pt modelId="{F3CACE41-9048-4E88-A229-E3AF3250B061}" type="pres">
      <dgm:prSet presAssocID="{708D05CD-6064-42CB-8692-7E4FBA2A09E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71ACDB6-56A5-4779-8B23-D5BFD4D9181D}" type="pres">
      <dgm:prSet presAssocID="{FC4A0CEF-DEBF-4369-9C36-166AE6436098}" presName="spacer" presStyleCnt="0"/>
      <dgm:spPr/>
    </dgm:pt>
    <dgm:pt modelId="{FF7C012C-7107-4005-972C-44CA8961C468}" type="pres">
      <dgm:prSet presAssocID="{712E3B89-48E4-4D01-BC5F-A4C5F573983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E9CDC07-8DD1-440E-8693-2E005CFB2BD0}" srcId="{64FFF6BC-554B-4291-94F8-927F8A1DBC4F}" destId="{A7F058A3-C66A-408D-B66B-E8E7660F1E5D}" srcOrd="3" destOrd="0" parTransId="{6E835CD2-446F-4783-80A8-BEC801707F34}" sibTransId="{569AE968-74AC-456E-B7AB-8E041C5D738B}"/>
    <dgm:cxn modelId="{508D6E0E-3489-4261-88F0-60E9D2A0F967}" srcId="{64FFF6BC-554B-4291-94F8-927F8A1DBC4F}" destId="{708D05CD-6064-42CB-8692-7E4FBA2A09E2}" srcOrd="5" destOrd="0" parTransId="{DA61B851-A7EC-44CA-A2C9-CA9F6B32B182}" sibTransId="{FC4A0CEF-DEBF-4369-9C36-166AE6436098}"/>
    <dgm:cxn modelId="{B1F02E10-3695-4959-A607-0DEA6F165DC7}" type="presOf" srcId="{64FFF6BC-554B-4291-94F8-927F8A1DBC4F}" destId="{AD4FE313-00D6-4697-81FB-A0D2105B524A}" srcOrd="0" destOrd="0" presId="urn:microsoft.com/office/officeart/2005/8/layout/vList2"/>
    <dgm:cxn modelId="{4510921B-4D64-4A8A-B069-1F1FF0D0DCE8}" srcId="{64FFF6BC-554B-4291-94F8-927F8A1DBC4F}" destId="{712E3B89-48E4-4D01-BC5F-A4C5F573983F}" srcOrd="6" destOrd="0" parTransId="{8F8C1F6C-04B6-4204-B0E0-319AF0F77E37}" sibTransId="{53284E08-172C-46E3-B041-0F5AE0C244E8}"/>
    <dgm:cxn modelId="{2F630D28-4DDD-40D8-B28B-7BEADFCD0C05}" type="presOf" srcId="{708D05CD-6064-42CB-8692-7E4FBA2A09E2}" destId="{F3CACE41-9048-4E88-A229-E3AF3250B061}" srcOrd="0" destOrd="0" presId="urn:microsoft.com/office/officeart/2005/8/layout/vList2"/>
    <dgm:cxn modelId="{4C97E53C-68A1-4FFD-A881-A418785A918F}" type="presOf" srcId="{C3D78685-7BFF-46D2-BECB-A6CBC9AEDC21}" destId="{06A69803-A2D5-44C1-A9C5-F7E6D72C2543}" srcOrd="0" destOrd="0" presId="urn:microsoft.com/office/officeart/2005/8/layout/vList2"/>
    <dgm:cxn modelId="{4875A84D-2488-48AE-8EDC-E7C0D0CDB9BB}" type="presOf" srcId="{FD2C022F-25C0-4B7B-A05E-E2FF0CFC52CC}" destId="{DB011B71-29C3-4DBC-9A57-16BC73A143D4}" srcOrd="0" destOrd="0" presId="urn:microsoft.com/office/officeart/2005/8/layout/vList2"/>
    <dgm:cxn modelId="{1BEA0F4E-649D-479D-B02F-812AE343FF12}" srcId="{64FFF6BC-554B-4291-94F8-927F8A1DBC4F}" destId="{FC18BE2D-15F4-48CB-AD2D-83D2115BC6AE}" srcOrd="4" destOrd="0" parTransId="{9E6A62DA-9884-4B23-ABCC-C9B434EFCBED}" sibTransId="{BFF084D2-6A7E-461D-B830-1E60C9908545}"/>
    <dgm:cxn modelId="{A5EBED4E-B7A7-4613-A910-1ECB3CF4884B}" srcId="{64FFF6BC-554B-4291-94F8-927F8A1DBC4F}" destId="{C3D78685-7BFF-46D2-BECB-A6CBC9AEDC21}" srcOrd="2" destOrd="0" parTransId="{590CEE5F-FAA4-4CDA-A29A-A801A6D28F9B}" sibTransId="{690D8A39-F740-4462-BAE2-19374A9C7D07}"/>
    <dgm:cxn modelId="{1349E7A7-CAD4-4077-B528-18E32107CC68}" type="presOf" srcId="{A7F058A3-C66A-408D-B66B-E8E7660F1E5D}" destId="{BC058395-0C83-4012-A45D-2470CD25B73F}" srcOrd="0" destOrd="0" presId="urn:microsoft.com/office/officeart/2005/8/layout/vList2"/>
    <dgm:cxn modelId="{1C8B08C5-6802-4C89-9C2D-CF894285771C}" srcId="{64FFF6BC-554B-4291-94F8-927F8A1DBC4F}" destId="{FD2C022F-25C0-4B7B-A05E-E2FF0CFC52CC}" srcOrd="1" destOrd="0" parTransId="{9AD32617-61E1-4659-A460-4F2BE79D0847}" sibTransId="{2BFCC9D2-7316-443E-9774-2190109BE586}"/>
    <dgm:cxn modelId="{6871FFD5-766C-447C-93B8-9DF30CBAA19C}" srcId="{64FFF6BC-554B-4291-94F8-927F8A1DBC4F}" destId="{D8C0D7D4-26F4-44FA-9BA8-D337AE82AA02}" srcOrd="0" destOrd="0" parTransId="{8EB911E9-3532-4713-8C61-643BFD78E004}" sibTransId="{6F6B9D86-4537-4D8F-ABE7-B705D4EF860E}"/>
    <dgm:cxn modelId="{2BD857DA-7D5F-40CA-98B1-569A40DB7952}" type="presOf" srcId="{712E3B89-48E4-4D01-BC5F-A4C5F573983F}" destId="{FF7C012C-7107-4005-972C-44CA8961C468}" srcOrd="0" destOrd="0" presId="urn:microsoft.com/office/officeart/2005/8/layout/vList2"/>
    <dgm:cxn modelId="{6F6C5CF9-0168-4150-80C4-C108F332F6FB}" type="presOf" srcId="{FC18BE2D-15F4-48CB-AD2D-83D2115BC6AE}" destId="{43096474-A0D9-49E9-B0FB-5A8E05E30C45}" srcOrd="0" destOrd="0" presId="urn:microsoft.com/office/officeart/2005/8/layout/vList2"/>
    <dgm:cxn modelId="{FC5F91FC-2409-4504-8BE6-D59D6B022668}" type="presOf" srcId="{D8C0D7D4-26F4-44FA-9BA8-D337AE82AA02}" destId="{F1D45677-AEF8-419B-8CF3-6E6C21D5F6F9}" srcOrd="0" destOrd="0" presId="urn:microsoft.com/office/officeart/2005/8/layout/vList2"/>
    <dgm:cxn modelId="{04B1FE8D-6E11-40B8-9209-8CB34EFD60BF}" type="presParOf" srcId="{AD4FE313-00D6-4697-81FB-A0D2105B524A}" destId="{F1D45677-AEF8-419B-8CF3-6E6C21D5F6F9}" srcOrd="0" destOrd="0" presId="urn:microsoft.com/office/officeart/2005/8/layout/vList2"/>
    <dgm:cxn modelId="{A4684D30-5E90-4DEF-9531-82399473304B}" type="presParOf" srcId="{AD4FE313-00D6-4697-81FB-A0D2105B524A}" destId="{A779BD50-692A-45EF-9BD4-42F63D8DB033}" srcOrd="1" destOrd="0" presId="urn:microsoft.com/office/officeart/2005/8/layout/vList2"/>
    <dgm:cxn modelId="{BAAE33D4-8374-4ECB-8F5A-E5FCAFC9BC9E}" type="presParOf" srcId="{AD4FE313-00D6-4697-81FB-A0D2105B524A}" destId="{DB011B71-29C3-4DBC-9A57-16BC73A143D4}" srcOrd="2" destOrd="0" presId="urn:microsoft.com/office/officeart/2005/8/layout/vList2"/>
    <dgm:cxn modelId="{64079055-B7FF-4829-8B72-07C8C7C8103B}" type="presParOf" srcId="{AD4FE313-00D6-4697-81FB-A0D2105B524A}" destId="{4E2C30A0-DE51-420C-ACF2-9AF11BEE4514}" srcOrd="3" destOrd="0" presId="urn:microsoft.com/office/officeart/2005/8/layout/vList2"/>
    <dgm:cxn modelId="{01C3ADAB-DA1F-4D16-83AE-87EE72E1F2C0}" type="presParOf" srcId="{AD4FE313-00D6-4697-81FB-A0D2105B524A}" destId="{06A69803-A2D5-44C1-A9C5-F7E6D72C2543}" srcOrd="4" destOrd="0" presId="urn:microsoft.com/office/officeart/2005/8/layout/vList2"/>
    <dgm:cxn modelId="{AACB7DBF-5385-4995-B52C-5ADC710CAC4E}" type="presParOf" srcId="{AD4FE313-00D6-4697-81FB-A0D2105B524A}" destId="{4980F569-1D3B-46A5-BC48-77788C2C4423}" srcOrd="5" destOrd="0" presId="urn:microsoft.com/office/officeart/2005/8/layout/vList2"/>
    <dgm:cxn modelId="{D1E1BA09-40BA-4056-A4B2-27A7FDFA0411}" type="presParOf" srcId="{AD4FE313-00D6-4697-81FB-A0D2105B524A}" destId="{BC058395-0C83-4012-A45D-2470CD25B73F}" srcOrd="6" destOrd="0" presId="urn:microsoft.com/office/officeart/2005/8/layout/vList2"/>
    <dgm:cxn modelId="{77BEBE2D-B730-49E8-B2FD-372A6D5F81AE}" type="presParOf" srcId="{AD4FE313-00D6-4697-81FB-A0D2105B524A}" destId="{F6090A7C-1F55-4AB6-BD7D-2CA3A2248CCE}" srcOrd="7" destOrd="0" presId="urn:microsoft.com/office/officeart/2005/8/layout/vList2"/>
    <dgm:cxn modelId="{ED8CA803-7382-43FC-958D-2CBCC6E85A81}" type="presParOf" srcId="{AD4FE313-00D6-4697-81FB-A0D2105B524A}" destId="{43096474-A0D9-49E9-B0FB-5A8E05E30C45}" srcOrd="8" destOrd="0" presId="urn:microsoft.com/office/officeart/2005/8/layout/vList2"/>
    <dgm:cxn modelId="{66EE7B6D-6047-4F9F-A88E-2DC24A0D1D35}" type="presParOf" srcId="{AD4FE313-00D6-4697-81FB-A0D2105B524A}" destId="{7821AE47-0FA7-4C6C-BFDA-D88485BD5DCE}" srcOrd="9" destOrd="0" presId="urn:microsoft.com/office/officeart/2005/8/layout/vList2"/>
    <dgm:cxn modelId="{1041E3C9-1907-4345-9C12-3EA3430A21DE}" type="presParOf" srcId="{AD4FE313-00D6-4697-81FB-A0D2105B524A}" destId="{F3CACE41-9048-4E88-A229-E3AF3250B061}" srcOrd="10" destOrd="0" presId="urn:microsoft.com/office/officeart/2005/8/layout/vList2"/>
    <dgm:cxn modelId="{4F4E7957-7088-492E-BD53-6BB9F8693F42}" type="presParOf" srcId="{AD4FE313-00D6-4697-81FB-A0D2105B524A}" destId="{C71ACDB6-56A5-4779-8B23-D5BFD4D9181D}" srcOrd="11" destOrd="0" presId="urn:microsoft.com/office/officeart/2005/8/layout/vList2"/>
    <dgm:cxn modelId="{8D81E160-B875-4C74-A7F0-ACB833B6DE44}" type="presParOf" srcId="{AD4FE313-00D6-4697-81FB-A0D2105B524A}" destId="{FF7C012C-7107-4005-972C-44CA8961C46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499A7-9CC3-44FB-AF7E-48B0B2188BD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58045A8-C8BD-4F99-9FF7-FA30AF1A3D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-Alcoolisme et Toxicomanie</a:t>
          </a:r>
          <a:endParaRPr lang="en-US"/>
        </a:p>
      </dgm:t>
    </dgm:pt>
    <dgm:pt modelId="{2C14F31E-35AF-4E88-A017-7A685DE0021B}" type="parTrans" cxnId="{E0116CDD-9925-4560-9B28-85E237E89F13}">
      <dgm:prSet/>
      <dgm:spPr/>
      <dgm:t>
        <a:bodyPr/>
        <a:lstStyle/>
        <a:p>
          <a:endParaRPr lang="en-US"/>
        </a:p>
      </dgm:t>
    </dgm:pt>
    <dgm:pt modelId="{DC79618C-3D49-4EEE-8036-3E65403FAFB9}" type="sibTrans" cxnId="{E0116CDD-9925-4560-9B28-85E237E89F13}">
      <dgm:prSet/>
      <dgm:spPr/>
      <dgm:t>
        <a:bodyPr/>
        <a:lstStyle/>
        <a:p>
          <a:endParaRPr lang="en-US"/>
        </a:p>
      </dgm:t>
    </dgm:pt>
    <dgm:pt modelId="{A310AD03-9055-4E1E-8D08-70AAC0726C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-Syndrome de l’intestin irritable</a:t>
          </a:r>
          <a:endParaRPr lang="en-US"/>
        </a:p>
      </dgm:t>
    </dgm:pt>
    <dgm:pt modelId="{A4889F59-6D13-4C85-B268-6B3F349511FF}" type="parTrans" cxnId="{120CE9BB-E2FA-4BDB-8FF2-64C2A53ECE48}">
      <dgm:prSet/>
      <dgm:spPr/>
      <dgm:t>
        <a:bodyPr/>
        <a:lstStyle/>
        <a:p>
          <a:endParaRPr lang="en-US"/>
        </a:p>
      </dgm:t>
    </dgm:pt>
    <dgm:pt modelId="{1957B669-AB6F-4988-800C-3FDB71D11712}" type="sibTrans" cxnId="{120CE9BB-E2FA-4BDB-8FF2-64C2A53ECE48}">
      <dgm:prSet/>
      <dgm:spPr/>
      <dgm:t>
        <a:bodyPr/>
        <a:lstStyle/>
        <a:p>
          <a:endParaRPr lang="en-US"/>
        </a:p>
      </dgm:t>
    </dgm:pt>
    <dgm:pt modelId="{47F9C136-BE3B-4D3C-B845-75EBD62F91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-Hypertension et maladie cardiaques</a:t>
          </a:r>
          <a:endParaRPr lang="en-US"/>
        </a:p>
      </dgm:t>
    </dgm:pt>
    <dgm:pt modelId="{C42FBBDB-36C5-4D11-9E33-ACFD46A06C34}" type="parTrans" cxnId="{75D4DC5C-9806-4C16-905F-36D71DAE989D}">
      <dgm:prSet/>
      <dgm:spPr/>
      <dgm:t>
        <a:bodyPr/>
        <a:lstStyle/>
        <a:p>
          <a:endParaRPr lang="en-US"/>
        </a:p>
      </dgm:t>
    </dgm:pt>
    <dgm:pt modelId="{21807DBA-BD4C-40F0-93A7-E81DFC4B8C8C}" type="sibTrans" cxnId="{75D4DC5C-9806-4C16-905F-36D71DAE989D}">
      <dgm:prSet/>
      <dgm:spPr/>
      <dgm:t>
        <a:bodyPr/>
        <a:lstStyle/>
        <a:p>
          <a:endParaRPr lang="en-US"/>
        </a:p>
      </dgm:t>
    </dgm:pt>
    <dgm:pt modelId="{E5AD17DB-E70A-4DC7-BEC5-B4817123D2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-Dépression et autres problèmes récurrents</a:t>
          </a:r>
          <a:endParaRPr lang="en-US"/>
        </a:p>
      </dgm:t>
    </dgm:pt>
    <dgm:pt modelId="{2FA0BDC5-E291-4DD1-A870-B0419E3EF997}" type="parTrans" cxnId="{CB7EA556-9C45-4016-B7F8-7FD35264523C}">
      <dgm:prSet/>
      <dgm:spPr/>
      <dgm:t>
        <a:bodyPr/>
        <a:lstStyle/>
        <a:p>
          <a:endParaRPr lang="en-US"/>
        </a:p>
      </dgm:t>
    </dgm:pt>
    <dgm:pt modelId="{89220F18-42A6-4B90-96D5-DF6364D6040B}" type="sibTrans" cxnId="{CB7EA556-9C45-4016-B7F8-7FD35264523C}">
      <dgm:prSet/>
      <dgm:spPr/>
      <dgm:t>
        <a:bodyPr/>
        <a:lstStyle/>
        <a:p>
          <a:endParaRPr lang="en-US"/>
        </a:p>
      </dgm:t>
    </dgm:pt>
    <dgm:pt modelId="{C9D1F416-796F-46A8-ADD3-1BD0C3FD4FF4}" type="pres">
      <dgm:prSet presAssocID="{3EF499A7-9CC3-44FB-AF7E-48B0B2188BD1}" presName="root" presStyleCnt="0">
        <dgm:presLayoutVars>
          <dgm:dir/>
          <dgm:resizeHandles val="exact"/>
        </dgm:presLayoutVars>
      </dgm:prSet>
      <dgm:spPr/>
    </dgm:pt>
    <dgm:pt modelId="{44B6D6A4-9DB9-4648-9376-E3D901C83AFE}" type="pres">
      <dgm:prSet presAssocID="{258045A8-C8BD-4F99-9FF7-FA30AF1A3D29}" presName="compNode" presStyleCnt="0"/>
      <dgm:spPr/>
    </dgm:pt>
    <dgm:pt modelId="{7C2B35DB-C681-49DB-89E2-2967B69A473C}" type="pres">
      <dgm:prSet presAssocID="{258045A8-C8BD-4F99-9FF7-FA30AF1A3D29}" presName="iconBgRect" presStyleLbl="bgShp" presStyleIdx="0" presStyleCnt="4"/>
      <dgm:spPr/>
    </dgm:pt>
    <dgm:pt modelId="{328090F2-0267-48FD-85B5-CC2F1D2F480D}" type="pres">
      <dgm:prSet presAssocID="{258045A8-C8BD-4F99-9FF7-FA30AF1A3D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76E3F4C9-222C-4184-8F4E-BFCCCAB9BCB1}" type="pres">
      <dgm:prSet presAssocID="{258045A8-C8BD-4F99-9FF7-FA30AF1A3D29}" presName="spaceRect" presStyleCnt="0"/>
      <dgm:spPr/>
    </dgm:pt>
    <dgm:pt modelId="{36398FA1-8E2D-4B79-8F84-6C7CC05FB08D}" type="pres">
      <dgm:prSet presAssocID="{258045A8-C8BD-4F99-9FF7-FA30AF1A3D29}" presName="textRect" presStyleLbl="revTx" presStyleIdx="0" presStyleCnt="4">
        <dgm:presLayoutVars>
          <dgm:chMax val="1"/>
          <dgm:chPref val="1"/>
        </dgm:presLayoutVars>
      </dgm:prSet>
      <dgm:spPr/>
    </dgm:pt>
    <dgm:pt modelId="{2DA23FA1-7BB8-4A3E-BAE5-8148A699A9ED}" type="pres">
      <dgm:prSet presAssocID="{DC79618C-3D49-4EEE-8036-3E65403FAFB9}" presName="sibTrans" presStyleCnt="0"/>
      <dgm:spPr/>
    </dgm:pt>
    <dgm:pt modelId="{D26508A3-77BB-4F0C-9249-1FA0683F5718}" type="pres">
      <dgm:prSet presAssocID="{A310AD03-9055-4E1E-8D08-70AAC0726CBF}" presName="compNode" presStyleCnt="0"/>
      <dgm:spPr/>
    </dgm:pt>
    <dgm:pt modelId="{94395559-5CDC-436E-997E-FBB3A07637C1}" type="pres">
      <dgm:prSet presAssocID="{A310AD03-9055-4E1E-8D08-70AAC0726CBF}" presName="iconBgRect" presStyleLbl="bgShp" presStyleIdx="1" presStyleCnt="4"/>
      <dgm:spPr/>
    </dgm:pt>
    <dgm:pt modelId="{40FCB899-08B2-4122-B95A-D358E6FE5002}" type="pres">
      <dgm:prSet presAssocID="{A310AD03-9055-4E1E-8D08-70AAC0726CB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0A511E4-E09B-4918-A039-E3CCFDBD62A1}" type="pres">
      <dgm:prSet presAssocID="{A310AD03-9055-4E1E-8D08-70AAC0726CBF}" presName="spaceRect" presStyleCnt="0"/>
      <dgm:spPr/>
    </dgm:pt>
    <dgm:pt modelId="{6421E5BF-DA29-4526-A1DF-89C07FA71217}" type="pres">
      <dgm:prSet presAssocID="{A310AD03-9055-4E1E-8D08-70AAC0726CBF}" presName="textRect" presStyleLbl="revTx" presStyleIdx="1" presStyleCnt="4">
        <dgm:presLayoutVars>
          <dgm:chMax val="1"/>
          <dgm:chPref val="1"/>
        </dgm:presLayoutVars>
      </dgm:prSet>
      <dgm:spPr/>
    </dgm:pt>
    <dgm:pt modelId="{B47ADA1B-BF51-4D65-8505-09DC0A13A69D}" type="pres">
      <dgm:prSet presAssocID="{1957B669-AB6F-4988-800C-3FDB71D11712}" presName="sibTrans" presStyleCnt="0"/>
      <dgm:spPr/>
    </dgm:pt>
    <dgm:pt modelId="{BD38296F-7508-46CB-8524-73D52912FA95}" type="pres">
      <dgm:prSet presAssocID="{47F9C136-BE3B-4D3C-B845-75EBD62F9122}" presName="compNode" presStyleCnt="0"/>
      <dgm:spPr/>
    </dgm:pt>
    <dgm:pt modelId="{BD6759E7-7F32-4DE5-A231-67A0288B44B2}" type="pres">
      <dgm:prSet presAssocID="{47F9C136-BE3B-4D3C-B845-75EBD62F9122}" presName="iconBgRect" presStyleLbl="bgShp" presStyleIdx="2" presStyleCnt="4"/>
      <dgm:spPr/>
    </dgm:pt>
    <dgm:pt modelId="{1EB129C2-B1E8-4E25-869B-77A7D0B1AA19}" type="pres">
      <dgm:prSet presAssocID="{47F9C136-BE3B-4D3C-B845-75EBD62F91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EB91900-EFB3-4CC1-BA44-31DF88357AB7}" type="pres">
      <dgm:prSet presAssocID="{47F9C136-BE3B-4D3C-B845-75EBD62F9122}" presName="spaceRect" presStyleCnt="0"/>
      <dgm:spPr/>
    </dgm:pt>
    <dgm:pt modelId="{095B497A-1C98-49C5-B41B-4FD0EBF121E7}" type="pres">
      <dgm:prSet presAssocID="{47F9C136-BE3B-4D3C-B845-75EBD62F9122}" presName="textRect" presStyleLbl="revTx" presStyleIdx="2" presStyleCnt="4">
        <dgm:presLayoutVars>
          <dgm:chMax val="1"/>
          <dgm:chPref val="1"/>
        </dgm:presLayoutVars>
      </dgm:prSet>
      <dgm:spPr/>
    </dgm:pt>
    <dgm:pt modelId="{7F1035FD-B62A-49D9-B2EF-AAA69E4FF999}" type="pres">
      <dgm:prSet presAssocID="{21807DBA-BD4C-40F0-93A7-E81DFC4B8C8C}" presName="sibTrans" presStyleCnt="0"/>
      <dgm:spPr/>
    </dgm:pt>
    <dgm:pt modelId="{C9BF3B91-1414-4CF9-BF7C-A52ECB18FE3A}" type="pres">
      <dgm:prSet presAssocID="{E5AD17DB-E70A-4DC7-BEC5-B4817123D227}" presName="compNode" presStyleCnt="0"/>
      <dgm:spPr/>
    </dgm:pt>
    <dgm:pt modelId="{F9EC1FD4-FC1C-40CA-9BEF-46A74E3DAA60}" type="pres">
      <dgm:prSet presAssocID="{E5AD17DB-E70A-4DC7-BEC5-B4817123D227}" presName="iconBgRect" presStyleLbl="bgShp" presStyleIdx="3" presStyleCnt="4"/>
      <dgm:spPr/>
    </dgm:pt>
    <dgm:pt modelId="{54A1E366-4BF6-4894-8AA9-83674E132F06}" type="pres">
      <dgm:prSet presAssocID="{E5AD17DB-E70A-4DC7-BEC5-B4817123D2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82DCD944-C6A7-4BAD-9F93-6D27BB9C50A0}" type="pres">
      <dgm:prSet presAssocID="{E5AD17DB-E70A-4DC7-BEC5-B4817123D227}" presName="spaceRect" presStyleCnt="0"/>
      <dgm:spPr/>
    </dgm:pt>
    <dgm:pt modelId="{2939C320-8805-4E16-ADBC-883827D92495}" type="pres">
      <dgm:prSet presAssocID="{E5AD17DB-E70A-4DC7-BEC5-B4817123D22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D4DC5C-9806-4C16-905F-36D71DAE989D}" srcId="{3EF499A7-9CC3-44FB-AF7E-48B0B2188BD1}" destId="{47F9C136-BE3B-4D3C-B845-75EBD62F9122}" srcOrd="2" destOrd="0" parTransId="{C42FBBDB-36C5-4D11-9E33-ACFD46A06C34}" sibTransId="{21807DBA-BD4C-40F0-93A7-E81DFC4B8C8C}"/>
    <dgm:cxn modelId="{64970A4B-459C-45A6-9518-8376B0998C0F}" type="presOf" srcId="{258045A8-C8BD-4F99-9FF7-FA30AF1A3D29}" destId="{36398FA1-8E2D-4B79-8F84-6C7CC05FB08D}" srcOrd="0" destOrd="0" presId="urn:microsoft.com/office/officeart/2018/5/layout/IconCircleLabelList"/>
    <dgm:cxn modelId="{CB7EA556-9C45-4016-B7F8-7FD35264523C}" srcId="{3EF499A7-9CC3-44FB-AF7E-48B0B2188BD1}" destId="{E5AD17DB-E70A-4DC7-BEC5-B4817123D227}" srcOrd="3" destOrd="0" parTransId="{2FA0BDC5-E291-4DD1-A870-B0419E3EF997}" sibTransId="{89220F18-42A6-4B90-96D5-DF6364D6040B}"/>
    <dgm:cxn modelId="{9B744A99-27D0-42D5-9F4F-A8097DA2F476}" type="presOf" srcId="{A310AD03-9055-4E1E-8D08-70AAC0726CBF}" destId="{6421E5BF-DA29-4526-A1DF-89C07FA71217}" srcOrd="0" destOrd="0" presId="urn:microsoft.com/office/officeart/2018/5/layout/IconCircleLabelList"/>
    <dgm:cxn modelId="{9F7C36A3-781A-4B27-B8BF-CE5B54E146C7}" type="presOf" srcId="{E5AD17DB-E70A-4DC7-BEC5-B4817123D227}" destId="{2939C320-8805-4E16-ADBC-883827D92495}" srcOrd="0" destOrd="0" presId="urn:microsoft.com/office/officeart/2018/5/layout/IconCircleLabelList"/>
    <dgm:cxn modelId="{7592C4BA-EA74-444B-AAC2-AFEA04BA7272}" type="presOf" srcId="{3EF499A7-9CC3-44FB-AF7E-48B0B2188BD1}" destId="{C9D1F416-796F-46A8-ADD3-1BD0C3FD4FF4}" srcOrd="0" destOrd="0" presId="urn:microsoft.com/office/officeart/2018/5/layout/IconCircleLabelList"/>
    <dgm:cxn modelId="{120CE9BB-E2FA-4BDB-8FF2-64C2A53ECE48}" srcId="{3EF499A7-9CC3-44FB-AF7E-48B0B2188BD1}" destId="{A310AD03-9055-4E1E-8D08-70AAC0726CBF}" srcOrd="1" destOrd="0" parTransId="{A4889F59-6D13-4C85-B268-6B3F349511FF}" sibTransId="{1957B669-AB6F-4988-800C-3FDB71D11712}"/>
    <dgm:cxn modelId="{0AD0D6DA-4D2A-4C24-97FD-D6C27630832D}" type="presOf" srcId="{47F9C136-BE3B-4D3C-B845-75EBD62F9122}" destId="{095B497A-1C98-49C5-B41B-4FD0EBF121E7}" srcOrd="0" destOrd="0" presId="urn:microsoft.com/office/officeart/2018/5/layout/IconCircleLabelList"/>
    <dgm:cxn modelId="{E0116CDD-9925-4560-9B28-85E237E89F13}" srcId="{3EF499A7-9CC3-44FB-AF7E-48B0B2188BD1}" destId="{258045A8-C8BD-4F99-9FF7-FA30AF1A3D29}" srcOrd="0" destOrd="0" parTransId="{2C14F31E-35AF-4E88-A017-7A685DE0021B}" sibTransId="{DC79618C-3D49-4EEE-8036-3E65403FAFB9}"/>
    <dgm:cxn modelId="{4B2A1909-17F6-4F84-BE16-4957B7C3B75A}" type="presParOf" srcId="{C9D1F416-796F-46A8-ADD3-1BD0C3FD4FF4}" destId="{44B6D6A4-9DB9-4648-9376-E3D901C83AFE}" srcOrd="0" destOrd="0" presId="urn:microsoft.com/office/officeart/2018/5/layout/IconCircleLabelList"/>
    <dgm:cxn modelId="{12467602-3C32-4880-A842-4F8606B26689}" type="presParOf" srcId="{44B6D6A4-9DB9-4648-9376-E3D901C83AFE}" destId="{7C2B35DB-C681-49DB-89E2-2967B69A473C}" srcOrd="0" destOrd="0" presId="urn:microsoft.com/office/officeart/2018/5/layout/IconCircleLabelList"/>
    <dgm:cxn modelId="{8B61E8A8-5A33-4647-83D2-38E911D5F190}" type="presParOf" srcId="{44B6D6A4-9DB9-4648-9376-E3D901C83AFE}" destId="{328090F2-0267-48FD-85B5-CC2F1D2F480D}" srcOrd="1" destOrd="0" presId="urn:microsoft.com/office/officeart/2018/5/layout/IconCircleLabelList"/>
    <dgm:cxn modelId="{C4AD8978-12A3-476A-886F-351093AF6B10}" type="presParOf" srcId="{44B6D6A4-9DB9-4648-9376-E3D901C83AFE}" destId="{76E3F4C9-222C-4184-8F4E-BFCCCAB9BCB1}" srcOrd="2" destOrd="0" presId="urn:microsoft.com/office/officeart/2018/5/layout/IconCircleLabelList"/>
    <dgm:cxn modelId="{559AA463-B95D-45A1-934A-615E4D71D37E}" type="presParOf" srcId="{44B6D6A4-9DB9-4648-9376-E3D901C83AFE}" destId="{36398FA1-8E2D-4B79-8F84-6C7CC05FB08D}" srcOrd="3" destOrd="0" presId="urn:microsoft.com/office/officeart/2018/5/layout/IconCircleLabelList"/>
    <dgm:cxn modelId="{7B054186-5935-4384-AC58-4EBE55EC7868}" type="presParOf" srcId="{C9D1F416-796F-46A8-ADD3-1BD0C3FD4FF4}" destId="{2DA23FA1-7BB8-4A3E-BAE5-8148A699A9ED}" srcOrd="1" destOrd="0" presId="urn:microsoft.com/office/officeart/2018/5/layout/IconCircleLabelList"/>
    <dgm:cxn modelId="{5CCBA0B8-AC1E-4B10-853C-52E63EC50D24}" type="presParOf" srcId="{C9D1F416-796F-46A8-ADD3-1BD0C3FD4FF4}" destId="{D26508A3-77BB-4F0C-9249-1FA0683F5718}" srcOrd="2" destOrd="0" presId="urn:microsoft.com/office/officeart/2018/5/layout/IconCircleLabelList"/>
    <dgm:cxn modelId="{31C3DDDC-ECF1-4CCC-B935-0D8D2DD0322A}" type="presParOf" srcId="{D26508A3-77BB-4F0C-9249-1FA0683F5718}" destId="{94395559-5CDC-436E-997E-FBB3A07637C1}" srcOrd="0" destOrd="0" presId="urn:microsoft.com/office/officeart/2018/5/layout/IconCircleLabelList"/>
    <dgm:cxn modelId="{F2984A21-5533-4F14-8135-F10260A2CA12}" type="presParOf" srcId="{D26508A3-77BB-4F0C-9249-1FA0683F5718}" destId="{40FCB899-08B2-4122-B95A-D358E6FE5002}" srcOrd="1" destOrd="0" presId="urn:microsoft.com/office/officeart/2018/5/layout/IconCircleLabelList"/>
    <dgm:cxn modelId="{79D43787-7AD8-4DA4-959E-00927249CE04}" type="presParOf" srcId="{D26508A3-77BB-4F0C-9249-1FA0683F5718}" destId="{C0A511E4-E09B-4918-A039-E3CCFDBD62A1}" srcOrd="2" destOrd="0" presId="urn:microsoft.com/office/officeart/2018/5/layout/IconCircleLabelList"/>
    <dgm:cxn modelId="{3BC12876-AE04-44C8-9ABD-613D85EAFA53}" type="presParOf" srcId="{D26508A3-77BB-4F0C-9249-1FA0683F5718}" destId="{6421E5BF-DA29-4526-A1DF-89C07FA71217}" srcOrd="3" destOrd="0" presId="urn:microsoft.com/office/officeart/2018/5/layout/IconCircleLabelList"/>
    <dgm:cxn modelId="{AAD1347C-F696-4572-AA69-EE7D7257437A}" type="presParOf" srcId="{C9D1F416-796F-46A8-ADD3-1BD0C3FD4FF4}" destId="{B47ADA1B-BF51-4D65-8505-09DC0A13A69D}" srcOrd="3" destOrd="0" presId="urn:microsoft.com/office/officeart/2018/5/layout/IconCircleLabelList"/>
    <dgm:cxn modelId="{38BB4064-7928-4E45-A6E9-36D5D622F6D9}" type="presParOf" srcId="{C9D1F416-796F-46A8-ADD3-1BD0C3FD4FF4}" destId="{BD38296F-7508-46CB-8524-73D52912FA95}" srcOrd="4" destOrd="0" presId="urn:microsoft.com/office/officeart/2018/5/layout/IconCircleLabelList"/>
    <dgm:cxn modelId="{3EA9C794-2F5D-49EE-BF2D-456C652CCCE9}" type="presParOf" srcId="{BD38296F-7508-46CB-8524-73D52912FA95}" destId="{BD6759E7-7F32-4DE5-A231-67A0288B44B2}" srcOrd="0" destOrd="0" presId="urn:microsoft.com/office/officeart/2018/5/layout/IconCircleLabelList"/>
    <dgm:cxn modelId="{27B5E0B1-8D01-4CFC-A98C-D158F0AF6864}" type="presParOf" srcId="{BD38296F-7508-46CB-8524-73D52912FA95}" destId="{1EB129C2-B1E8-4E25-869B-77A7D0B1AA19}" srcOrd="1" destOrd="0" presId="urn:microsoft.com/office/officeart/2018/5/layout/IconCircleLabelList"/>
    <dgm:cxn modelId="{E7142B4D-8DB2-469C-8DE4-458777B46D35}" type="presParOf" srcId="{BD38296F-7508-46CB-8524-73D52912FA95}" destId="{CEB91900-EFB3-4CC1-BA44-31DF88357AB7}" srcOrd="2" destOrd="0" presId="urn:microsoft.com/office/officeart/2018/5/layout/IconCircleLabelList"/>
    <dgm:cxn modelId="{B4E56E64-6904-438A-B37D-EE01685B72E8}" type="presParOf" srcId="{BD38296F-7508-46CB-8524-73D52912FA95}" destId="{095B497A-1C98-49C5-B41B-4FD0EBF121E7}" srcOrd="3" destOrd="0" presId="urn:microsoft.com/office/officeart/2018/5/layout/IconCircleLabelList"/>
    <dgm:cxn modelId="{59ADE8E6-D712-4EE4-B5DB-261DCFE003C4}" type="presParOf" srcId="{C9D1F416-796F-46A8-ADD3-1BD0C3FD4FF4}" destId="{7F1035FD-B62A-49D9-B2EF-AAA69E4FF999}" srcOrd="5" destOrd="0" presId="urn:microsoft.com/office/officeart/2018/5/layout/IconCircleLabelList"/>
    <dgm:cxn modelId="{0B0861CF-DB21-46B4-93FB-50275B3CAF4D}" type="presParOf" srcId="{C9D1F416-796F-46A8-ADD3-1BD0C3FD4FF4}" destId="{C9BF3B91-1414-4CF9-BF7C-A52ECB18FE3A}" srcOrd="6" destOrd="0" presId="urn:microsoft.com/office/officeart/2018/5/layout/IconCircleLabelList"/>
    <dgm:cxn modelId="{1CDACF4C-A9C0-48D7-8C96-B8899A609521}" type="presParOf" srcId="{C9BF3B91-1414-4CF9-BF7C-A52ECB18FE3A}" destId="{F9EC1FD4-FC1C-40CA-9BEF-46A74E3DAA60}" srcOrd="0" destOrd="0" presId="urn:microsoft.com/office/officeart/2018/5/layout/IconCircleLabelList"/>
    <dgm:cxn modelId="{8433D26E-671B-4402-8F5B-33CA78B46EB8}" type="presParOf" srcId="{C9BF3B91-1414-4CF9-BF7C-A52ECB18FE3A}" destId="{54A1E366-4BF6-4894-8AA9-83674E132F06}" srcOrd="1" destOrd="0" presId="urn:microsoft.com/office/officeart/2018/5/layout/IconCircleLabelList"/>
    <dgm:cxn modelId="{95BE08D2-2508-4033-AA0D-95F8C4037311}" type="presParOf" srcId="{C9BF3B91-1414-4CF9-BF7C-A52ECB18FE3A}" destId="{82DCD944-C6A7-4BAD-9F93-6D27BB9C50A0}" srcOrd="2" destOrd="0" presId="urn:microsoft.com/office/officeart/2018/5/layout/IconCircleLabelList"/>
    <dgm:cxn modelId="{162A6F00-F0A8-4F34-B034-CA23F65CF476}" type="presParOf" srcId="{C9BF3B91-1414-4CF9-BF7C-A52ECB18FE3A}" destId="{2939C320-8805-4E16-ADBC-883827D9249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F36B29-23E2-41A0-AEFE-3FBFC2DE1A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9DA6AB-FD2C-4A1F-8E12-0C17D9CB01B0}">
      <dgm:prSet/>
      <dgm:spPr/>
      <dgm:t>
        <a:bodyPr/>
        <a:lstStyle/>
        <a:p>
          <a:pPr>
            <a:defRPr cap="all"/>
          </a:pPr>
          <a:r>
            <a:rPr lang="fr-FR"/>
            <a:t>-Médication</a:t>
          </a:r>
          <a:endParaRPr lang="en-US"/>
        </a:p>
      </dgm:t>
    </dgm:pt>
    <dgm:pt modelId="{99862525-6CF8-4926-800C-5682825DD8A5}" type="parTrans" cxnId="{0375FE04-FB6F-4C6E-B68C-1341B457D01D}">
      <dgm:prSet/>
      <dgm:spPr/>
      <dgm:t>
        <a:bodyPr/>
        <a:lstStyle/>
        <a:p>
          <a:endParaRPr lang="en-US"/>
        </a:p>
      </dgm:t>
    </dgm:pt>
    <dgm:pt modelId="{6F9A4491-B781-44E8-BC9D-AAA26F959C88}" type="sibTrans" cxnId="{0375FE04-FB6F-4C6E-B68C-1341B457D01D}">
      <dgm:prSet/>
      <dgm:spPr/>
      <dgm:t>
        <a:bodyPr/>
        <a:lstStyle/>
        <a:p>
          <a:endParaRPr lang="en-US"/>
        </a:p>
      </dgm:t>
    </dgm:pt>
    <dgm:pt modelId="{A242DA7D-C12A-4247-9752-DE02687030C4}">
      <dgm:prSet/>
      <dgm:spPr/>
      <dgm:t>
        <a:bodyPr/>
        <a:lstStyle/>
        <a:p>
          <a:pPr>
            <a:defRPr cap="all"/>
          </a:pPr>
          <a:r>
            <a:rPr lang="fr-FR"/>
            <a:t>-Psychothérapie</a:t>
          </a:r>
          <a:endParaRPr lang="en-US"/>
        </a:p>
      </dgm:t>
    </dgm:pt>
    <dgm:pt modelId="{93423CA4-B9C8-4381-A60F-C4FF03F1BC0A}" type="parTrans" cxnId="{E36CB148-16BC-40C1-8ADD-87C701E2C113}">
      <dgm:prSet/>
      <dgm:spPr/>
      <dgm:t>
        <a:bodyPr/>
        <a:lstStyle/>
        <a:p>
          <a:endParaRPr lang="en-US"/>
        </a:p>
      </dgm:t>
    </dgm:pt>
    <dgm:pt modelId="{C358FCB8-C3CE-49CA-982D-042031A26276}" type="sibTrans" cxnId="{E36CB148-16BC-40C1-8ADD-87C701E2C113}">
      <dgm:prSet/>
      <dgm:spPr/>
      <dgm:t>
        <a:bodyPr/>
        <a:lstStyle/>
        <a:p>
          <a:endParaRPr lang="en-US"/>
        </a:p>
      </dgm:t>
    </dgm:pt>
    <dgm:pt modelId="{D7EE6191-D4F4-4480-AFC0-5E18FC5F60D4}">
      <dgm:prSet/>
      <dgm:spPr/>
      <dgm:t>
        <a:bodyPr/>
        <a:lstStyle/>
        <a:p>
          <a:pPr>
            <a:defRPr cap="all"/>
          </a:pPr>
          <a:r>
            <a:rPr lang="fr-FR"/>
            <a:t>-Thérapie cognitivo-comportementale</a:t>
          </a:r>
          <a:endParaRPr lang="en-US"/>
        </a:p>
      </dgm:t>
    </dgm:pt>
    <dgm:pt modelId="{01AF7D96-C0F9-4F95-AF97-7CAAC7A39158}" type="parTrans" cxnId="{BFC45400-26B3-43EC-86FB-3161EAC024D8}">
      <dgm:prSet/>
      <dgm:spPr/>
      <dgm:t>
        <a:bodyPr/>
        <a:lstStyle/>
        <a:p>
          <a:endParaRPr lang="en-US"/>
        </a:p>
      </dgm:t>
    </dgm:pt>
    <dgm:pt modelId="{72188E8C-4D4F-4014-8390-48AED0227B92}" type="sibTrans" cxnId="{BFC45400-26B3-43EC-86FB-3161EAC024D8}">
      <dgm:prSet/>
      <dgm:spPr/>
      <dgm:t>
        <a:bodyPr/>
        <a:lstStyle/>
        <a:p>
          <a:endParaRPr lang="en-US"/>
        </a:p>
      </dgm:t>
    </dgm:pt>
    <dgm:pt modelId="{5C26937F-187B-4641-A875-2AF3ED489086}">
      <dgm:prSet/>
      <dgm:spPr/>
      <dgm:t>
        <a:bodyPr/>
        <a:lstStyle/>
        <a:p>
          <a:pPr>
            <a:defRPr cap="all"/>
          </a:pPr>
          <a:r>
            <a:rPr lang="fr-FR"/>
            <a:t>-Changement de régime alimentaire</a:t>
          </a:r>
          <a:endParaRPr lang="en-US"/>
        </a:p>
      </dgm:t>
    </dgm:pt>
    <dgm:pt modelId="{EE3E0343-EAAA-4E1A-A870-CC9EF4918A16}" type="parTrans" cxnId="{9316E80C-AC65-4066-948C-AC1DDEF7BAD4}">
      <dgm:prSet/>
      <dgm:spPr/>
      <dgm:t>
        <a:bodyPr/>
        <a:lstStyle/>
        <a:p>
          <a:endParaRPr lang="en-US"/>
        </a:p>
      </dgm:t>
    </dgm:pt>
    <dgm:pt modelId="{F4974DB3-4960-4B83-9CFE-F29CA6350337}" type="sibTrans" cxnId="{9316E80C-AC65-4066-948C-AC1DDEF7BAD4}">
      <dgm:prSet/>
      <dgm:spPr/>
      <dgm:t>
        <a:bodyPr/>
        <a:lstStyle/>
        <a:p>
          <a:endParaRPr lang="en-US"/>
        </a:p>
      </dgm:t>
    </dgm:pt>
    <dgm:pt modelId="{2D610CE6-9C69-45E7-B16D-67D8A632795E}">
      <dgm:prSet/>
      <dgm:spPr/>
      <dgm:t>
        <a:bodyPr/>
        <a:lstStyle/>
        <a:p>
          <a:pPr>
            <a:defRPr cap="all"/>
          </a:pPr>
          <a:r>
            <a:rPr lang="fr-FR"/>
            <a:t>-Commencer une activité physique</a:t>
          </a:r>
          <a:endParaRPr lang="en-US"/>
        </a:p>
      </dgm:t>
    </dgm:pt>
    <dgm:pt modelId="{0E36B039-8AE7-42C0-A1E8-5ED76755D70B}" type="parTrans" cxnId="{CACC96FC-21E2-4387-8915-D229F5A9FC9A}">
      <dgm:prSet/>
      <dgm:spPr/>
      <dgm:t>
        <a:bodyPr/>
        <a:lstStyle/>
        <a:p>
          <a:endParaRPr lang="en-US"/>
        </a:p>
      </dgm:t>
    </dgm:pt>
    <dgm:pt modelId="{13A225BE-B17D-499C-8D8A-8FCB9AFF3C62}" type="sibTrans" cxnId="{CACC96FC-21E2-4387-8915-D229F5A9FC9A}">
      <dgm:prSet/>
      <dgm:spPr/>
      <dgm:t>
        <a:bodyPr/>
        <a:lstStyle/>
        <a:p>
          <a:endParaRPr lang="en-US"/>
        </a:p>
      </dgm:t>
    </dgm:pt>
    <dgm:pt modelId="{DF9C255B-5174-4812-B6D8-5CFC7B47FDA5}" type="pres">
      <dgm:prSet presAssocID="{57F36B29-23E2-41A0-AEFE-3FBFC2DE1AF1}" presName="root" presStyleCnt="0">
        <dgm:presLayoutVars>
          <dgm:dir/>
          <dgm:resizeHandles val="exact"/>
        </dgm:presLayoutVars>
      </dgm:prSet>
      <dgm:spPr/>
    </dgm:pt>
    <dgm:pt modelId="{9B20A524-6FC7-486B-A885-093F2CFAEAED}" type="pres">
      <dgm:prSet presAssocID="{0E9DA6AB-FD2C-4A1F-8E12-0C17D9CB01B0}" presName="compNode" presStyleCnt="0"/>
      <dgm:spPr/>
    </dgm:pt>
    <dgm:pt modelId="{B4974703-DFC8-4F45-A6A1-DC701427C9C7}" type="pres">
      <dgm:prSet presAssocID="{0E9DA6AB-FD2C-4A1F-8E12-0C17D9CB01B0}" presName="iconBgRect" presStyleLbl="bgShp" presStyleIdx="0" presStyleCnt="5"/>
      <dgm:spPr/>
    </dgm:pt>
    <dgm:pt modelId="{A3B2B2C0-ECCC-441D-B4EE-8A065C34B61A}" type="pres">
      <dgm:prSet presAssocID="{0E9DA6AB-FD2C-4A1F-8E12-0C17D9CB01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A48DCFEB-20CA-48F1-9A50-044EB46E1D86}" type="pres">
      <dgm:prSet presAssocID="{0E9DA6AB-FD2C-4A1F-8E12-0C17D9CB01B0}" presName="spaceRect" presStyleCnt="0"/>
      <dgm:spPr/>
    </dgm:pt>
    <dgm:pt modelId="{EDB579E8-7283-4B36-8317-86E1FD726C13}" type="pres">
      <dgm:prSet presAssocID="{0E9DA6AB-FD2C-4A1F-8E12-0C17D9CB01B0}" presName="textRect" presStyleLbl="revTx" presStyleIdx="0" presStyleCnt="5">
        <dgm:presLayoutVars>
          <dgm:chMax val="1"/>
          <dgm:chPref val="1"/>
        </dgm:presLayoutVars>
      </dgm:prSet>
      <dgm:spPr/>
    </dgm:pt>
    <dgm:pt modelId="{47100AA9-A4AA-4A6C-A12E-24737C8B9484}" type="pres">
      <dgm:prSet presAssocID="{6F9A4491-B781-44E8-BC9D-AAA26F959C88}" presName="sibTrans" presStyleCnt="0"/>
      <dgm:spPr/>
    </dgm:pt>
    <dgm:pt modelId="{A531A200-2AD0-48AB-BC8E-35DA364A581C}" type="pres">
      <dgm:prSet presAssocID="{A242DA7D-C12A-4247-9752-DE02687030C4}" presName="compNode" presStyleCnt="0"/>
      <dgm:spPr/>
    </dgm:pt>
    <dgm:pt modelId="{550FDAB6-D303-4359-A9AF-CDA23EFD55FC}" type="pres">
      <dgm:prSet presAssocID="{A242DA7D-C12A-4247-9752-DE02687030C4}" presName="iconBgRect" presStyleLbl="bgShp" presStyleIdx="1" presStyleCnt="5"/>
      <dgm:spPr/>
    </dgm:pt>
    <dgm:pt modelId="{E4BCAC71-FA9B-4EF9-A60E-1422F0A175D2}" type="pres">
      <dgm:prSet presAssocID="{A242DA7D-C12A-4247-9752-DE02687030C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738938C-12AD-4957-8973-3420301AB566}" type="pres">
      <dgm:prSet presAssocID="{A242DA7D-C12A-4247-9752-DE02687030C4}" presName="spaceRect" presStyleCnt="0"/>
      <dgm:spPr/>
    </dgm:pt>
    <dgm:pt modelId="{AB861BF1-E09A-4006-93FB-E711797D2ECA}" type="pres">
      <dgm:prSet presAssocID="{A242DA7D-C12A-4247-9752-DE02687030C4}" presName="textRect" presStyleLbl="revTx" presStyleIdx="1" presStyleCnt="5">
        <dgm:presLayoutVars>
          <dgm:chMax val="1"/>
          <dgm:chPref val="1"/>
        </dgm:presLayoutVars>
      </dgm:prSet>
      <dgm:spPr/>
    </dgm:pt>
    <dgm:pt modelId="{36EEFB78-2057-4514-99DC-E3F0D9525613}" type="pres">
      <dgm:prSet presAssocID="{C358FCB8-C3CE-49CA-982D-042031A26276}" presName="sibTrans" presStyleCnt="0"/>
      <dgm:spPr/>
    </dgm:pt>
    <dgm:pt modelId="{704177A6-A6CB-4152-B410-4CAA14D40964}" type="pres">
      <dgm:prSet presAssocID="{D7EE6191-D4F4-4480-AFC0-5E18FC5F60D4}" presName="compNode" presStyleCnt="0"/>
      <dgm:spPr/>
    </dgm:pt>
    <dgm:pt modelId="{1D4A2242-A044-4936-AD6C-AB093D34AF53}" type="pres">
      <dgm:prSet presAssocID="{D7EE6191-D4F4-4480-AFC0-5E18FC5F60D4}" presName="iconBgRect" presStyleLbl="bgShp" presStyleIdx="2" presStyleCnt="5"/>
      <dgm:spPr/>
    </dgm:pt>
    <dgm:pt modelId="{5FA820F3-BC01-4A32-9ECE-FDFEAA17B200}" type="pres">
      <dgm:prSet presAssocID="{D7EE6191-D4F4-4480-AFC0-5E18FC5F60D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9CC14EBE-B5C0-40E2-A8D9-8F3D30040F78}" type="pres">
      <dgm:prSet presAssocID="{D7EE6191-D4F4-4480-AFC0-5E18FC5F60D4}" presName="spaceRect" presStyleCnt="0"/>
      <dgm:spPr/>
    </dgm:pt>
    <dgm:pt modelId="{B1A79B5E-B30A-4C4F-8FDA-071E641ED6A3}" type="pres">
      <dgm:prSet presAssocID="{D7EE6191-D4F4-4480-AFC0-5E18FC5F60D4}" presName="textRect" presStyleLbl="revTx" presStyleIdx="2" presStyleCnt="5">
        <dgm:presLayoutVars>
          <dgm:chMax val="1"/>
          <dgm:chPref val="1"/>
        </dgm:presLayoutVars>
      </dgm:prSet>
      <dgm:spPr/>
    </dgm:pt>
    <dgm:pt modelId="{B641B0A2-D186-47BC-852B-669B3FFC6F2B}" type="pres">
      <dgm:prSet presAssocID="{72188E8C-4D4F-4014-8390-48AED0227B92}" presName="sibTrans" presStyleCnt="0"/>
      <dgm:spPr/>
    </dgm:pt>
    <dgm:pt modelId="{D4A912AD-1565-48A4-8793-D49FA02D9371}" type="pres">
      <dgm:prSet presAssocID="{5C26937F-187B-4641-A875-2AF3ED489086}" presName="compNode" presStyleCnt="0"/>
      <dgm:spPr/>
    </dgm:pt>
    <dgm:pt modelId="{2A899A3C-D149-4CC3-807D-CCDA67E45617}" type="pres">
      <dgm:prSet presAssocID="{5C26937F-187B-4641-A875-2AF3ED489086}" presName="iconBgRect" presStyleLbl="bgShp" presStyleIdx="3" presStyleCnt="5"/>
      <dgm:spPr/>
    </dgm:pt>
    <dgm:pt modelId="{1966D1E0-C1E4-43B0-8F1F-23B1A25D9E9A}" type="pres">
      <dgm:prSet presAssocID="{5C26937F-187B-4641-A875-2AF3ED48908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5B6D40B5-6494-4BBC-B3F6-C9776F6301A0}" type="pres">
      <dgm:prSet presAssocID="{5C26937F-187B-4641-A875-2AF3ED489086}" presName="spaceRect" presStyleCnt="0"/>
      <dgm:spPr/>
    </dgm:pt>
    <dgm:pt modelId="{DAEF6C49-2C79-40FD-AA63-E59892B2FF19}" type="pres">
      <dgm:prSet presAssocID="{5C26937F-187B-4641-A875-2AF3ED489086}" presName="textRect" presStyleLbl="revTx" presStyleIdx="3" presStyleCnt="5">
        <dgm:presLayoutVars>
          <dgm:chMax val="1"/>
          <dgm:chPref val="1"/>
        </dgm:presLayoutVars>
      </dgm:prSet>
      <dgm:spPr/>
    </dgm:pt>
    <dgm:pt modelId="{7B726EDE-5B93-40D3-B91F-207C004B49B5}" type="pres">
      <dgm:prSet presAssocID="{F4974DB3-4960-4B83-9CFE-F29CA6350337}" presName="sibTrans" presStyleCnt="0"/>
      <dgm:spPr/>
    </dgm:pt>
    <dgm:pt modelId="{E8C49C03-D2AB-435D-9C22-DB27D384A803}" type="pres">
      <dgm:prSet presAssocID="{2D610CE6-9C69-45E7-B16D-67D8A632795E}" presName="compNode" presStyleCnt="0"/>
      <dgm:spPr/>
    </dgm:pt>
    <dgm:pt modelId="{63B38D32-499F-41CD-936A-B8011916655F}" type="pres">
      <dgm:prSet presAssocID="{2D610CE6-9C69-45E7-B16D-67D8A632795E}" presName="iconBgRect" presStyleLbl="bgShp" presStyleIdx="4" presStyleCnt="5"/>
      <dgm:spPr/>
    </dgm:pt>
    <dgm:pt modelId="{7DB5069B-61A7-4A3F-919E-9B62E3038F32}" type="pres">
      <dgm:prSet presAssocID="{2D610CE6-9C69-45E7-B16D-67D8A63279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FCBD855F-1D24-441C-B5DF-222B5C9CA87F}" type="pres">
      <dgm:prSet presAssocID="{2D610CE6-9C69-45E7-B16D-67D8A632795E}" presName="spaceRect" presStyleCnt="0"/>
      <dgm:spPr/>
    </dgm:pt>
    <dgm:pt modelId="{A13F5297-D926-4C71-B45E-541A0809FC15}" type="pres">
      <dgm:prSet presAssocID="{2D610CE6-9C69-45E7-B16D-67D8A632795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C45400-26B3-43EC-86FB-3161EAC024D8}" srcId="{57F36B29-23E2-41A0-AEFE-3FBFC2DE1AF1}" destId="{D7EE6191-D4F4-4480-AFC0-5E18FC5F60D4}" srcOrd="2" destOrd="0" parTransId="{01AF7D96-C0F9-4F95-AF97-7CAAC7A39158}" sibTransId="{72188E8C-4D4F-4014-8390-48AED0227B92}"/>
    <dgm:cxn modelId="{0375FE04-FB6F-4C6E-B68C-1341B457D01D}" srcId="{57F36B29-23E2-41A0-AEFE-3FBFC2DE1AF1}" destId="{0E9DA6AB-FD2C-4A1F-8E12-0C17D9CB01B0}" srcOrd="0" destOrd="0" parTransId="{99862525-6CF8-4926-800C-5682825DD8A5}" sibTransId="{6F9A4491-B781-44E8-BC9D-AAA26F959C88}"/>
    <dgm:cxn modelId="{9316E80C-AC65-4066-948C-AC1DDEF7BAD4}" srcId="{57F36B29-23E2-41A0-AEFE-3FBFC2DE1AF1}" destId="{5C26937F-187B-4641-A875-2AF3ED489086}" srcOrd="3" destOrd="0" parTransId="{EE3E0343-EAAA-4E1A-A870-CC9EF4918A16}" sibTransId="{F4974DB3-4960-4B83-9CFE-F29CA6350337}"/>
    <dgm:cxn modelId="{FEFC090E-BCB4-45BB-8C8B-D80ECE995573}" type="presOf" srcId="{2D610CE6-9C69-45E7-B16D-67D8A632795E}" destId="{A13F5297-D926-4C71-B45E-541A0809FC15}" srcOrd="0" destOrd="0" presId="urn:microsoft.com/office/officeart/2018/5/layout/IconCircleLabelList"/>
    <dgm:cxn modelId="{E36CB148-16BC-40C1-8ADD-87C701E2C113}" srcId="{57F36B29-23E2-41A0-AEFE-3FBFC2DE1AF1}" destId="{A242DA7D-C12A-4247-9752-DE02687030C4}" srcOrd="1" destOrd="0" parTransId="{93423CA4-B9C8-4381-A60F-C4FF03F1BC0A}" sibTransId="{C358FCB8-C3CE-49CA-982D-042031A26276}"/>
    <dgm:cxn modelId="{8576306A-C009-4AA3-9BB3-361EDFBCAD7F}" type="presOf" srcId="{D7EE6191-D4F4-4480-AFC0-5E18FC5F60D4}" destId="{B1A79B5E-B30A-4C4F-8FDA-071E641ED6A3}" srcOrd="0" destOrd="0" presId="urn:microsoft.com/office/officeart/2018/5/layout/IconCircleLabelList"/>
    <dgm:cxn modelId="{8CCD7B79-8AD3-4BBC-AB3E-D486AB6A82FF}" type="presOf" srcId="{0E9DA6AB-FD2C-4A1F-8E12-0C17D9CB01B0}" destId="{EDB579E8-7283-4B36-8317-86E1FD726C13}" srcOrd="0" destOrd="0" presId="urn:microsoft.com/office/officeart/2018/5/layout/IconCircleLabelList"/>
    <dgm:cxn modelId="{01ECA95A-3C59-4830-B279-E6F335D4E513}" type="presOf" srcId="{57F36B29-23E2-41A0-AEFE-3FBFC2DE1AF1}" destId="{DF9C255B-5174-4812-B6D8-5CFC7B47FDA5}" srcOrd="0" destOrd="0" presId="urn:microsoft.com/office/officeart/2018/5/layout/IconCircleLabelList"/>
    <dgm:cxn modelId="{12B27DC1-87B9-4220-BE08-307950CCC22C}" type="presOf" srcId="{A242DA7D-C12A-4247-9752-DE02687030C4}" destId="{AB861BF1-E09A-4006-93FB-E711797D2ECA}" srcOrd="0" destOrd="0" presId="urn:microsoft.com/office/officeart/2018/5/layout/IconCircleLabelList"/>
    <dgm:cxn modelId="{5AA9D3C7-72A0-496A-9A10-C1C746E3FC1F}" type="presOf" srcId="{5C26937F-187B-4641-A875-2AF3ED489086}" destId="{DAEF6C49-2C79-40FD-AA63-E59892B2FF19}" srcOrd="0" destOrd="0" presId="urn:microsoft.com/office/officeart/2018/5/layout/IconCircleLabelList"/>
    <dgm:cxn modelId="{CACC96FC-21E2-4387-8915-D229F5A9FC9A}" srcId="{57F36B29-23E2-41A0-AEFE-3FBFC2DE1AF1}" destId="{2D610CE6-9C69-45E7-B16D-67D8A632795E}" srcOrd="4" destOrd="0" parTransId="{0E36B039-8AE7-42C0-A1E8-5ED76755D70B}" sibTransId="{13A225BE-B17D-499C-8D8A-8FCB9AFF3C62}"/>
    <dgm:cxn modelId="{49EFD40F-8DEF-4138-B713-D8F08BAE93FA}" type="presParOf" srcId="{DF9C255B-5174-4812-B6D8-5CFC7B47FDA5}" destId="{9B20A524-6FC7-486B-A885-093F2CFAEAED}" srcOrd="0" destOrd="0" presId="urn:microsoft.com/office/officeart/2018/5/layout/IconCircleLabelList"/>
    <dgm:cxn modelId="{22E1CA29-F35D-4C79-AF47-AE2093F4785A}" type="presParOf" srcId="{9B20A524-6FC7-486B-A885-093F2CFAEAED}" destId="{B4974703-DFC8-4F45-A6A1-DC701427C9C7}" srcOrd="0" destOrd="0" presId="urn:microsoft.com/office/officeart/2018/5/layout/IconCircleLabelList"/>
    <dgm:cxn modelId="{E111CC4D-5B60-4258-A3BA-8FD2460BD01B}" type="presParOf" srcId="{9B20A524-6FC7-486B-A885-093F2CFAEAED}" destId="{A3B2B2C0-ECCC-441D-B4EE-8A065C34B61A}" srcOrd="1" destOrd="0" presId="urn:microsoft.com/office/officeart/2018/5/layout/IconCircleLabelList"/>
    <dgm:cxn modelId="{B1FAD6DC-6F18-4125-8144-4C6716A8E999}" type="presParOf" srcId="{9B20A524-6FC7-486B-A885-093F2CFAEAED}" destId="{A48DCFEB-20CA-48F1-9A50-044EB46E1D86}" srcOrd="2" destOrd="0" presId="urn:microsoft.com/office/officeart/2018/5/layout/IconCircleLabelList"/>
    <dgm:cxn modelId="{7C8E1038-94A3-4427-B4D9-FE39DCF549E1}" type="presParOf" srcId="{9B20A524-6FC7-486B-A885-093F2CFAEAED}" destId="{EDB579E8-7283-4B36-8317-86E1FD726C13}" srcOrd="3" destOrd="0" presId="urn:microsoft.com/office/officeart/2018/5/layout/IconCircleLabelList"/>
    <dgm:cxn modelId="{25E96676-0C5A-425D-B13A-AA4426EB2F79}" type="presParOf" srcId="{DF9C255B-5174-4812-B6D8-5CFC7B47FDA5}" destId="{47100AA9-A4AA-4A6C-A12E-24737C8B9484}" srcOrd="1" destOrd="0" presId="urn:microsoft.com/office/officeart/2018/5/layout/IconCircleLabelList"/>
    <dgm:cxn modelId="{84D0257F-9242-4D7E-A693-8A3CB392EF4C}" type="presParOf" srcId="{DF9C255B-5174-4812-B6D8-5CFC7B47FDA5}" destId="{A531A200-2AD0-48AB-BC8E-35DA364A581C}" srcOrd="2" destOrd="0" presId="urn:microsoft.com/office/officeart/2018/5/layout/IconCircleLabelList"/>
    <dgm:cxn modelId="{7F5D1A67-4C99-4FC0-B735-678CC468FDB5}" type="presParOf" srcId="{A531A200-2AD0-48AB-BC8E-35DA364A581C}" destId="{550FDAB6-D303-4359-A9AF-CDA23EFD55FC}" srcOrd="0" destOrd="0" presId="urn:microsoft.com/office/officeart/2018/5/layout/IconCircleLabelList"/>
    <dgm:cxn modelId="{63D64C2A-2B21-48C6-80BC-3AEDE083C213}" type="presParOf" srcId="{A531A200-2AD0-48AB-BC8E-35DA364A581C}" destId="{E4BCAC71-FA9B-4EF9-A60E-1422F0A175D2}" srcOrd="1" destOrd="0" presId="urn:microsoft.com/office/officeart/2018/5/layout/IconCircleLabelList"/>
    <dgm:cxn modelId="{E60B9353-DD1B-451D-ADEA-AD4124D7D8A6}" type="presParOf" srcId="{A531A200-2AD0-48AB-BC8E-35DA364A581C}" destId="{9738938C-12AD-4957-8973-3420301AB566}" srcOrd="2" destOrd="0" presId="urn:microsoft.com/office/officeart/2018/5/layout/IconCircleLabelList"/>
    <dgm:cxn modelId="{FC42AE3B-B81B-40EE-944E-4E94B692D524}" type="presParOf" srcId="{A531A200-2AD0-48AB-BC8E-35DA364A581C}" destId="{AB861BF1-E09A-4006-93FB-E711797D2ECA}" srcOrd="3" destOrd="0" presId="urn:microsoft.com/office/officeart/2018/5/layout/IconCircleLabelList"/>
    <dgm:cxn modelId="{2AC3A543-5CD6-4CE9-AB3C-D11F02F2212D}" type="presParOf" srcId="{DF9C255B-5174-4812-B6D8-5CFC7B47FDA5}" destId="{36EEFB78-2057-4514-99DC-E3F0D9525613}" srcOrd="3" destOrd="0" presId="urn:microsoft.com/office/officeart/2018/5/layout/IconCircleLabelList"/>
    <dgm:cxn modelId="{E7024B8E-D456-48E4-AD30-8354342A576E}" type="presParOf" srcId="{DF9C255B-5174-4812-B6D8-5CFC7B47FDA5}" destId="{704177A6-A6CB-4152-B410-4CAA14D40964}" srcOrd="4" destOrd="0" presId="urn:microsoft.com/office/officeart/2018/5/layout/IconCircleLabelList"/>
    <dgm:cxn modelId="{C37D83FA-DCCA-4721-9D17-8A224682BF97}" type="presParOf" srcId="{704177A6-A6CB-4152-B410-4CAA14D40964}" destId="{1D4A2242-A044-4936-AD6C-AB093D34AF53}" srcOrd="0" destOrd="0" presId="urn:microsoft.com/office/officeart/2018/5/layout/IconCircleLabelList"/>
    <dgm:cxn modelId="{F0886E84-2622-4DD1-BC01-6437A66C6C1C}" type="presParOf" srcId="{704177A6-A6CB-4152-B410-4CAA14D40964}" destId="{5FA820F3-BC01-4A32-9ECE-FDFEAA17B200}" srcOrd="1" destOrd="0" presId="urn:microsoft.com/office/officeart/2018/5/layout/IconCircleLabelList"/>
    <dgm:cxn modelId="{21BFBB69-D7EA-46A0-8460-BEA47E1FD5E5}" type="presParOf" srcId="{704177A6-A6CB-4152-B410-4CAA14D40964}" destId="{9CC14EBE-B5C0-40E2-A8D9-8F3D30040F78}" srcOrd="2" destOrd="0" presId="urn:microsoft.com/office/officeart/2018/5/layout/IconCircleLabelList"/>
    <dgm:cxn modelId="{8F46C388-E30E-4012-8004-AEF91E435446}" type="presParOf" srcId="{704177A6-A6CB-4152-B410-4CAA14D40964}" destId="{B1A79B5E-B30A-4C4F-8FDA-071E641ED6A3}" srcOrd="3" destOrd="0" presId="urn:microsoft.com/office/officeart/2018/5/layout/IconCircleLabelList"/>
    <dgm:cxn modelId="{237B4F1B-BCCF-49F0-98B0-93103A05F832}" type="presParOf" srcId="{DF9C255B-5174-4812-B6D8-5CFC7B47FDA5}" destId="{B641B0A2-D186-47BC-852B-669B3FFC6F2B}" srcOrd="5" destOrd="0" presId="urn:microsoft.com/office/officeart/2018/5/layout/IconCircleLabelList"/>
    <dgm:cxn modelId="{A68FAADE-C6E0-4527-9689-0B223C6FA7BB}" type="presParOf" srcId="{DF9C255B-5174-4812-B6D8-5CFC7B47FDA5}" destId="{D4A912AD-1565-48A4-8793-D49FA02D9371}" srcOrd="6" destOrd="0" presId="urn:microsoft.com/office/officeart/2018/5/layout/IconCircleLabelList"/>
    <dgm:cxn modelId="{139A8448-4C70-4ED1-9AAA-FEC05F03EF41}" type="presParOf" srcId="{D4A912AD-1565-48A4-8793-D49FA02D9371}" destId="{2A899A3C-D149-4CC3-807D-CCDA67E45617}" srcOrd="0" destOrd="0" presId="urn:microsoft.com/office/officeart/2018/5/layout/IconCircleLabelList"/>
    <dgm:cxn modelId="{28920A76-A002-4500-8085-DB6146088493}" type="presParOf" srcId="{D4A912AD-1565-48A4-8793-D49FA02D9371}" destId="{1966D1E0-C1E4-43B0-8F1F-23B1A25D9E9A}" srcOrd="1" destOrd="0" presId="urn:microsoft.com/office/officeart/2018/5/layout/IconCircleLabelList"/>
    <dgm:cxn modelId="{1A44DD24-8FCD-42A1-A341-E518B5D78971}" type="presParOf" srcId="{D4A912AD-1565-48A4-8793-D49FA02D9371}" destId="{5B6D40B5-6494-4BBC-B3F6-C9776F6301A0}" srcOrd="2" destOrd="0" presId="urn:microsoft.com/office/officeart/2018/5/layout/IconCircleLabelList"/>
    <dgm:cxn modelId="{85560372-A145-44AF-8277-0A39F99E5AC4}" type="presParOf" srcId="{D4A912AD-1565-48A4-8793-D49FA02D9371}" destId="{DAEF6C49-2C79-40FD-AA63-E59892B2FF19}" srcOrd="3" destOrd="0" presId="urn:microsoft.com/office/officeart/2018/5/layout/IconCircleLabelList"/>
    <dgm:cxn modelId="{FADE62C4-627D-4197-A6FD-82F3F6BA11DE}" type="presParOf" srcId="{DF9C255B-5174-4812-B6D8-5CFC7B47FDA5}" destId="{7B726EDE-5B93-40D3-B91F-207C004B49B5}" srcOrd="7" destOrd="0" presId="urn:microsoft.com/office/officeart/2018/5/layout/IconCircleLabelList"/>
    <dgm:cxn modelId="{9EB8FB49-E3ED-4DBC-A0AA-B0E1068C5E21}" type="presParOf" srcId="{DF9C255B-5174-4812-B6D8-5CFC7B47FDA5}" destId="{E8C49C03-D2AB-435D-9C22-DB27D384A803}" srcOrd="8" destOrd="0" presId="urn:microsoft.com/office/officeart/2018/5/layout/IconCircleLabelList"/>
    <dgm:cxn modelId="{30C2D9D2-4ED1-4D9D-9B9C-9FA0F6D567B1}" type="presParOf" srcId="{E8C49C03-D2AB-435D-9C22-DB27D384A803}" destId="{63B38D32-499F-41CD-936A-B8011916655F}" srcOrd="0" destOrd="0" presId="urn:microsoft.com/office/officeart/2018/5/layout/IconCircleLabelList"/>
    <dgm:cxn modelId="{98B76F34-98C4-4466-A01F-28CA5B197A04}" type="presParOf" srcId="{E8C49C03-D2AB-435D-9C22-DB27D384A803}" destId="{7DB5069B-61A7-4A3F-919E-9B62E3038F32}" srcOrd="1" destOrd="0" presId="urn:microsoft.com/office/officeart/2018/5/layout/IconCircleLabelList"/>
    <dgm:cxn modelId="{5C7C4742-7757-48EE-B470-C2084C4E725D}" type="presParOf" srcId="{E8C49C03-D2AB-435D-9C22-DB27D384A803}" destId="{FCBD855F-1D24-441C-B5DF-222B5C9CA87F}" srcOrd="2" destOrd="0" presId="urn:microsoft.com/office/officeart/2018/5/layout/IconCircleLabelList"/>
    <dgm:cxn modelId="{9281FB28-6BC5-44E4-A2BF-EE2FD4EAAF23}" type="presParOf" srcId="{E8C49C03-D2AB-435D-9C22-DB27D384A803}" destId="{A13F5297-D926-4C71-B45E-541A0809FC1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5EB9CF-072E-4340-A48A-2408EC4CB46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A7BAE41-DA69-4CC4-BF51-90636378A47A}">
      <dgm:prSet/>
      <dgm:spPr/>
      <dgm:t>
        <a:bodyPr/>
        <a:lstStyle/>
        <a:p>
          <a:pPr>
            <a:defRPr cap="all"/>
          </a:pPr>
          <a:r>
            <a:rPr lang="fr-FR" b="0" i="0"/>
            <a:t>-Sophrologie</a:t>
          </a:r>
          <a:endParaRPr lang="en-US"/>
        </a:p>
      </dgm:t>
    </dgm:pt>
    <dgm:pt modelId="{224AF124-615F-4657-BA37-FEBDFEB72D58}" type="parTrans" cxnId="{4A11AD39-4DF5-4439-82B3-FBCB7125B9E9}">
      <dgm:prSet/>
      <dgm:spPr/>
      <dgm:t>
        <a:bodyPr/>
        <a:lstStyle/>
        <a:p>
          <a:endParaRPr lang="en-US"/>
        </a:p>
      </dgm:t>
    </dgm:pt>
    <dgm:pt modelId="{EFD9CF61-6BC9-4F5A-B269-8CB4A1684E0B}" type="sibTrans" cxnId="{4A11AD39-4DF5-4439-82B3-FBCB7125B9E9}">
      <dgm:prSet/>
      <dgm:spPr/>
      <dgm:t>
        <a:bodyPr/>
        <a:lstStyle/>
        <a:p>
          <a:endParaRPr lang="en-US"/>
        </a:p>
      </dgm:t>
    </dgm:pt>
    <dgm:pt modelId="{5BA8BEA5-DA71-411F-A260-D3B0A2E225E9}">
      <dgm:prSet/>
      <dgm:spPr/>
      <dgm:t>
        <a:bodyPr/>
        <a:lstStyle/>
        <a:p>
          <a:pPr>
            <a:defRPr cap="all"/>
          </a:pPr>
          <a:r>
            <a:rPr lang="fr-FR" b="0" i="0"/>
            <a:t>-Médecine traditionnelle asiatique</a:t>
          </a:r>
          <a:endParaRPr lang="en-US"/>
        </a:p>
      </dgm:t>
    </dgm:pt>
    <dgm:pt modelId="{90B0C272-7467-45B3-8A1F-A9019B756449}" type="parTrans" cxnId="{C118A171-DBF8-45A6-9A15-035431AC541C}">
      <dgm:prSet/>
      <dgm:spPr/>
      <dgm:t>
        <a:bodyPr/>
        <a:lstStyle/>
        <a:p>
          <a:endParaRPr lang="en-US"/>
        </a:p>
      </dgm:t>
    </dgm:pt>
    <dgm:pt modelId="{BEB1DCA9-132A-4DA2-89DF-D51FDAADC820}" type="sibTrans" cxnId="{C118A171-DBF8-45A6-9A15-035431AC541C}">
      <dgm:prSet/>
      <dgm:spPr/>
      <dgm:t>
        <a:bodyPr/>
        <a:lstStyle/>
        <a:p>
          <a:endParaRPr lang="en-US"/>
        </a:p>
      </dgm:t>
    </dgm:pt>
    <dgm:pt modelId="{59F8C16F-D115-42FB-B5A9-0B6DAC224CAC}">
      <dgm:prSet/>
      <dgm:spPr/>
      <dgm:t>
        <a:bodyPr/>
        <a:lstStyle/>
        <a:p>
          <a:pPr>
            <a:defRPr cap="all"/>
          </a:pPr>
          <a:r>
            <a:rPr lang="fr-FR" b="0" i="0"/>
            <a:t>-Techniques de relaxation </a:t>
          </a:r>
          <a:endParaRPr lang="en-US"/>
        </a:p>
      </dgm:t>
    </dgm:pt>
    <dgm:pt modelId="{E22E6AD6-22BF-4874-A216-C7C09B949B27}" type="parTrans" cxnId="{7050BE1C-FAE4-4838-B910-95E34395F48C}">
      <dgm:prSet/>
      <dgm:spPr/>
      <dgm:t>
        <a:bodyPr/>
        <a:lstStyle/>
        <a:p>
          <a:endParaRPr lang="en-US"/>
        </a:p>
      </dgm:t>
    </dgm:pt>
    <dgm:pt modelId="{2EEA4428-D0C1-4C2A-9010-374C4D1BDEEB}" type="sibTrans" cxnId="{7050BE1C-FAE4-4838-B910-95E34395F48C}">
      <dgm:prSet/>
      <dgm:spPr/>
      <dgm:t>
        <a:bodyPr/>
        <a:lstStyle/>
        <a:p>
          <a:endParaRPr lang="en-US"/>
        </a:p>
      </dgm:t>
    </dgm:pt>
    <dgm:pt modelId="{2361FB1F-37BA-439C-BC1E-B81B3CEFDD84}">
      <dgm:prSet/>
      <dgm:spPr/>
      <dgm:t>
        <a:bodyPr/>
        <a:lstStyle/>
        <a:p>
          <a:pPr>
            <a:defRPr cap="all"/>
          </a:pPr>
          <a:r>
            <a:rPr lang="fr-FR" b="0" i="0"/>
            <a:t>-Plantes médicinales</a:t>
          </a:r>
          <a:endParaRPr lang="en-US"/>
        </a:p>
      </dgm:t>
    </dgm:pt>
    <dgm:pt modelId="{97C0996F-A2F0-439D-9DF6-64962C2A31C1}" type="parTrans" cxnId="{FAE17E67-8187-421A-AFA9-672C2B6C582B}">
      <dgm:prSet/>
      <dgm:spPr/>
      <dgm:t>
        <a:bodyPr/>
        <a:lstStyle/>
        <a:p>
          <a:endParaRPr lang="en-US"/>
        </a:p>
      </dgm:t>
    </dgm:pt>
    <dgm:pt modelId="{DD520238-E745-41D7-BD4B-6C49A0DC7CC3}" type="sibTrans" cxnId="{FAE17E67-8187-421A-AFA9-672C2B6C582B}">
      <dgm:prSet/>
      <dgm:spPr/>
      <dgm:t>
        <a:bodyPr/>
        <a:lstStyle/>
        <a:p>
          <a:endParaRPr lang="en-US"/>
        </a:p>
      </dgm:t>
    </dgm:pt>
    <dgm:pt modelId="{2F4FC913-388E-4F74-996F-527D025E60B5}">
      <dgm:prSet/>
      <dgm:spPr/>
      <dgm:t>
        <a:bodyPr/>
        <a:lstStyle/>
        <a:p>
          <a:pPr>
            <a:defRPr cap="all"/>
          </a:pPr>
          <a:r>
            <a:rPr lang="fr-FR" b="0" i="0" dirty="0"/>
            <a:t>-Aromathérapie</a:t>
          </a:r>
          <a:endParaRPr lang="en-US" dirty="0"/>
        </a:p>
      </dgm:t>
    </dgm:pt>
    <dgm:pt modelId="{15886C17-2A44-4BAC-9F53-2E74F1AD4495}" type="parTrans" cxnId="{BADDCF53-1D3D-46DB-9AE3-A8B519A05049}">
      <dgm:prSet/>
      <dgm:spPr/>
      <dgm:t>
        <a:bodyPr/>
        <a:lstStyle/>
        <a:p>
          <a:endParaRPr lang="en-US"/>
        </a:p>
      </dgm:t>
    </dgm:pt>
    <dgm:pt modelId="{5F45E4E6-7B80-4F2A-A67A-EF9A8B5BDA0F}" type="sibTrans" cxnId="{BADDCF53-1D3D-46DB-9AE3-A8B519A05049}">
      <dgm:prSet/>
      <dgm:spPr/>
      <dgm:t>
        <a:bodyPr/>
        <a:lstStyle/>
        <a:p>
          <a:endParaRPr lang="en-US"/>
        </a:p>
      </dgm:t>
    </dgm:pt>
    <dgm:pt modelId="{49530F19-FE1C-42E1-A775-42655028C001}">
      <dgm:prSet/>
      <dgm:spPr/>
      <dgm:t>
        <a:bodyPr/>
        <a:lstStyle/>
        <a:p>
          <a:pPr>
            <a:defRPr cap="all"/>
          </a:pPr>
          <a:r>
            <a:rPr lang="fr-FR" b="0" i="0"/>
            <a:t>-Visualisation créatrice</a:t>
          </a:r>
          <a:endParaRPr lang="en-US"/>
        </a:p>
      </dgm:t>
    </dgm:pt>
    <dgm:pt modelId="{6C91810F-27A5-4205-A613-81A17491F4FD}" type="parTrans" cxnId="{D2F79757-C53D-411F-91E5-9DA1CD48A1E7}">
      <dgm:prSet/>
      <dgm:spPr/>
      <dgm:t>
        <a:bodyPr/>
        <a:lstStyle/>
        <a:p>
          <a:endParaRPr lang="en-US"/>
        </a:p>
      </dgm:t>
    </dgm:pt>
    <dgm:pt modelId="{00287353-D058-4393-8736-FE7A6DED9539}" type="sibTrans" cxnId="{D2F79757-C53D-411F-91E5-9DA1CD48A1E7}">
      <dgm:prSet/>
      <dgm:spPr/>
      <dgm:t>
        <a:bodyPr/>
        <a:lstStyle/>
        <a:p>
          <a:endParaRPr lang="en-US"/>
        </a:p>
      </dgm:t>
    </dgm:pt>
    <dgm:pt modelId="{63AB718F-0122-4709-A9FF-31CAB283196D}" type="pres">
      <dgm:prSet presAssocID="{0F5EB9CF-072E-4340-A48A-2408EC4CB466}" presName="root" presStyleCnt="0">
        <dgm:presLayoutVars>
          <dgm:dir/>
          <dgm:resizeHandles val="exact"/>
        </dgm:presLayoutVars>
      </dgm:prSet>
      <dgm:spPr/>
    </dgm:pt>
    <dgm:pt modelId="{02238840-A0CA-411C-B0A8-B8C9DAF2E729}" type="pres">
      <dgm:prSet presAssocID="{AA7BAE41-DA69-4CC4-BF51-90636378A47A}" presName="compNode" presStyleCnt="0"/>
      <dgm:spPr/>
    </dgm:pt>
    <dgm:pt modelId="{0866E8CB-13F8-4E36-812E-C42DF4BEA49E}" type="pres">
      <dgm:prSet presAssocID="{AA7BAE41-DA69-4CC4-BF51-90636378A47A}" presName="iconBgRect" presStyleLbl="bgShp" presStyleIdx="0" presStyleCnt="6"/>
      <dgm:spPr/>
    </dgm:pt>
    <dgm:pt modelId="{B6B986EC-5454-4240-BE95-66C247B45F4B}" type="pres">
      <dgm:prSet presAssocID="{AA7BAE41-DA69-4CC4-BF51-90636378A47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E6F72C29-68DE-4225-AB9A-2E502A51CC77}" type="pres">
      <dgm:prSet presAssocID="{AA7BAE41-DA69-4CC4-BF51-90636378A47A}" presName="spaceRect" presStyleCnt="0"/>
      <dgm:spPr/>
    </dgm:pt>
    <dgm:pt modelId="{A6C5E79D-5DF8-4712-8256-6496813C9E15}" type="pres">
      <dgm:prSet presAssocID="{AA7BAE41-DA69-4CC4-BF51-90636378A47A}" presName="textRect" presStyleLbl="revTx" presStyleIdx="0" presStyleCnt="6">
        <dgm:presLayoutVars>
          <dgm:chMax val="1"/>
          <dgm:chPref val="1"/>
        </dgm:presLayoutVars>
      </dgm:prSet>
      <dgm:spPr/>
    </dgm:pt>
    <dgm:pt modelId="{16AB032B-F696-48FD-821E-9D2F42E04477}" type="pres">
      <dgm:prSet presAssocID="{EFD9CF61-6BC9-4F5A-B269-8CB4A1684E0B}" presName="sibTrans" presStyleCnt="0"/>
      <dgm:spPr/>
    </dgm:pt>
    <dgm:pt modelId="{86977284-C769-4F63-9D80-D4203290AA71}" type="pres">
      <dgm:prSet presAssocID="{5BA8BEA5-DA71-411F-A260-D3B0A2E225E9}" presName="compNode" presStyleCnt="0"/>
      <dgm:spPr/>
    </dgm:pt>
    <dgm:pt modelId="{7EDE4898-3713-46D1-85DE-07120F218EE6}" type="pres">
      <dgm:prSet presAssocID="{5BA8BEA5-DA71-411F-A260-D3B0A2E225E9}" presName="iconBgRect" presStyleLbl="bgShp" presStyleIdx="1" presStyleCnt="6"/>
      <dgm:spPr/>
    </dgm:pt>
    <dgm:pt modelId="{6159A763-3305-447B-AA1D-973BBEFC6D57}" type="pres">
      <dgm:prSet presAssocID="{5BA8BEA5-DA71-411F-A260-D3B0A2E225E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sia-Australia"/>
        </a:ext>
      </dgm:extLst>
    </dgm:pt>
    <dgm:pt modelId="{36B3987F-44D2-4A7A-B462-F43CF46B8ACF}" type="pres">
      <dgm:prSet presAssocID="{5BA8BEA5-DA71-411F-A260-D3B0A2E225E9}" presName="spaceRect" presStyleCnt="0"/>
      <dgm:spPr/>
    </dgm:pt>
    <dgm:pt modelId="{124D7BC8-1C9C-4F0A-BBFE-0F10058D9AC2}" type="pres">
      <dgm:prSet presAssocID="{5BA8BEA5-DA71-411F-A260-D3B0A2E225E9}" presName="textRect" presStyleLbl="revTx" presStyleIdx="1" presStyleCnt="6">
        <dgm:presLayoutVars>
          <dgm:chMax val="1"/>
          <dgm:chPref val="1"/>
        </dgm:presLayoutVars>
      </dgm:prSet>
      <dgm:spPr/>
    </dgm:pt>
    <dgm:pt modelId="{EAC53C8D-05F5-49D8-BE9C-9D86DE764A32}" type="pres">
      <dgm:prSet presAssocID="{BEB1DCA9-132A-4DA2-89DF-D51FDAADC820}" presName="sibTrans" presStyleCnt="0"/>
      <dgm:spPr/>
    </dgm:pt>
    <dgm:pt modelId="{FA2C55B9-298F-4DC2-BE08-D5461AAFFFA8}" type="pres">
      <dgm:prSet presAssocID="{59F8C16F-D115-42FB-B5A9-0B6DAC224CAC}" presName="compNode" presStyleCnt="0"/>
      <dgm:spPr/>
    </dgm:pt>
    <dgm:pt modelId="{8FCF0FE3-9EBD-4C45-9FBE-8E25624CB93A}" type="pres">
      <dgm:prSet presAssocID="{59F8C16F-D115-42FB-B5A9-0B6DAC224CAC}" presName="iconBgRect" presStyleLbl="bgShp" presStyleIdx="2" presStyleCnt="6"/>
      <dgm:spPr/>
    </dgm:pt>
    <dgm:pt modelId="{DB16D0DF-6307-4918-AFB9-D7394D2B83DC}" type="pres">
      <dgm:prSet presAssocID="{59F8C16F-D115-42FB-B5A9-0B6DAC224CA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B1CB5AD5-6CE3-4B9A-8D91-2920F000A3EA}" type="pres">
      <dgm:prSet presAssocID="{59F8C16F-D115-42FB-B5A9-0B6DAC224CAC}" presName="spaceRect" presStyleCnt="0"/>
      <dgm:spPr/>
    </dgm:pt>
    <dgm:pt modelId="{F81D3D89-176D-4C7D-9960-B97224B3C646}" type="pres">
      <dgm:prSet presAssocID="{59F8C16F-D115-42FB-B5A9-0B6DAC224CAC}" presName="textRect" presStyleLbl="revTx" presStyleIdx="2" presStyleCnt="6">
        <dgm:presLayoutVars>
          <dgm:chMax val="1"/>
          <dgm:chPref val="1"/>
        </dgm:presLayoutVars>
      </dgm:prSet>
      <dgm:spPr/>
    </dgm:pt>
    <dgm:pt modelId="{42BE6B7B-7B83-486B-A608-7B6E7E1CF0BE}" type="pres">
      <dgm:prSet presAssocID="{2EEA4428-D0C1-4C2A-9010-374C4D1BDEEB}" presName="sibTrans" presStyleCnt="0"/>
      <dgm:spPr/>
    </dgm:pt>
    <dgm:pt modelId="{B8A9106A-DE88-4F58-88FB-DAA01D095B65}" type="pres">
      <dgm:prSet presAssocID="{2361FB1F-37BA-439C-BC1E-B81B3CEFDD84}" presName="compNode" presStyleCnt="0"/>
      <dgm:spPr/>
    </dgm:pt>
    <dgm:pt modelId="{EBA6BBC3-B655-4837-9470-D210E1F28337}" type="pres">
      <dgm:prSet presAssocID="{2361FB1F-37BA-439C-BC1E-B81B3CEFDD84}" presName="iconBgRect" presStyleLbl="bgShp" presStyleIdx="3" presStyleCnt="6"/>
      <dgm:spPr/>
    </dgm:pt>
    <dgm:pt modelId="{F9618909-5B37-4961-B2BD-04313A5A59B5}" type="pres">
      <dgm:prSet presAssocID="{2361FB1F-37BA-439C-BC1E-B81B3CEFDD8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855ECDD8-C5A7-4134-A9B3-0E7F89B6E423}" type="pres">
      <dgm:prSet presAssocID="{2361FB1F-37BA-439C-BC1E-B81B3CEFDD84}" presName="spaceRect" presStyleCnt="0"/>
      <dgm:spPr/>
    </dgm:pt>
    <dgm:pt modelId="{71E3AB2D-16FB-4C45-8907-74F7A1AB19AD}" type="pres">
      <dgm:prSet presAssocID="{2361FB1F-37BA-439C-BC1E-B81B3CEFDD84}" presName="textRect" presStyleLbl="revTx" presStyleIdx="3" presStyleCnt="6">
        <dgm:presLayoutVars>
          <dgm:chMax val="1"/>
          <dgm:chPref val="1"/>
        </dgm:presLayoutVars>
      </dgm:prSet>
      <dgm:spPr/>
    </dgm:pt>
    <dgm:pt modelId="{AF2341FE-DB73-4275-B05E-29DABC2270A4}" type="pres">
      <dgm:prSet presAssocID="{DD520238-E745-41D7-BD4B-6C49A0DC7CC3}" presName="sibTrans" presStyleCnt="0"/>
      <dgm:spPr/>
    </dgm:pt>
    <dgm:pt modelId="{DEF409E4-8B6B-4776-8F1E-92C3F8E17161}" type="pres">
      <dgm:prSet presAssocID="{2F4FC913-388E-4F74-996F-527D025E60B5}" presName="compNode" presStyleCnt="0"/>
      <dgm:spPr/>
    </dgm:pt>
    <dgm:pt modelId="{8141598F-A82E-429B-8F22-1D4109693C4E}" type="pres">
      <dgm:prSet presAssocID="{2F4FC913-388E-4F74-996F-527D025E60B5}" presName="iconBgRect" presStyleLbl="bgShp" presStyleIdx="4" presStyleCnt="6"/>
      <dgm:spPr/>
    </dgm:pt>
    <dgm:pt modelId="{0744AC19-3EE5-410A-B16B-E3EB9F71B2CE}" type="pres">
      <dgm:prSet presAssocID="{2F4FC913-388E-4F74-996F-527D025E60B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BEE723E-9E3A-4ED3-8126-3C1301179D13}" type="pres">
      <dgm:prSet presAssocID="{2F4FC913-388E-4F74-996F-527D025E60B5}" presName="spaceRect" presStyleCnt="0"/>
      <dgm:spPr/>
    </dgm:pt>
    <dgm:pt modelId="{276D3E43-31E9-4C99-B632-DDA62FF91936}" type="pres">
      <dgm:prSet presAssocID="{2F4FC913-388E-4F74-996F-527D025E60B5}" presName="textRect" presStyleLbl="revTx" presStyleIdx="4" presStyleCnt="6" custScaleX="103014" custScaleY="107972" custLinFactNeighborX="-1516" custLinFactNeighborY="16963">
        <dgm:presLayoutVars>
          <dgm:chMax val="1"/>
          <dgm:chPref val="1"/>
        </dgm:presLayoutVars>
      </dgm:prSet>
      <dgm:spPr/>
    </dgm:pt>
    <dgm:pt modelId="{AE91160E-A527-4F85-B509-237E9474C61E}" type="pres">
      <dgm:prSet presAssocID="{5F45E4E6-7B80-4F2A-A67A-EF9A8B5BDA0F}" presName="sibTrans" presStyleCnt="0"/>
      <dgm:spPr/>
    </dgm:pt>
    <dgm:pt modelId="{0002379F-BF3F-4D5B-A313-9E484BD016C6}" type="pres">
      <dgm:prSet presAssocID="{49530F19-FE1C-42E1-A775-42655028C001}" presName="compNode" presStyleCnt="0"/>
      <dgm:spPr/>
    </dgm:pt>
    <dgm:pt modelId="{8EC5DCEA-6BCE-463D-AA77-5C02A18D7689}" type="pres">
      <dgm:prSet presAssocID="{49530F19-FE1C-42E1-A775-42655028C001}" presName="iconBgRect" presStyleLbl="bgShp" presStyleIdx="5" presStyleCnt="6"/>
      <dgm:spPr/>
    </dgm:pt>
    <dgm:pt modelId="{4C0FB187-3877-460D-ADD8-80606456D9A1}" type="pres">
      <dgm:prSet presAssocID="{49530F19-FE1C-42E1-A775-42655028C00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F172886-E97D-4BE7-9A84-94DB35A853AC}" type="pres">
      <dgm:prSet presAssocID="{49530F19-FE1C-42E1-A775-42655028C001}" presName="spaceRect" presStyleCnt="0"/>
      <dgm:spPr/>
    </dgm:pt>
    <dgm:pt modelId="{216EE2AC-3C46-456F-AB48-2BCD1C711BA2}" type="pres">
      <dgm:prSet presAssocID="{49530F19-FE1C-42E1-A775-42655028C00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050BE1C-FAE4-4838-B910-95E34395F48C}" srcId="{0F5EB9CF-072E-4340-A48A-2408EC4CB466}" destId="{59F8C16F-D115-42FB-B5A9-0B6DAC224CAC}" srcOrd="2" destOrd="0" parTransId="{E22E6AD6-22BF-4874-A216-C7C09B949B27}" sibTransId="{2EEA4428-D0C1-4C2A-9010-374C4D1BDEEB}"/>
    <dgm:cxn modelId="{DD5F5023-714C-44FC-A6CA-301F96ACF649}" type="presOf" srcId="{2361FB1F-37BA-439C-BC1E-B81B3CEFDD84}" destId="{71E3AB2D-16FB-4C45-8907-74F7A1AB19AD}" srcOrd="0" destOrd="0" presId="urn:microsoft.com/office/officeart/2018/5/layout/IconCircleLabelList"/>
    <dgm:cxn modelId="{4A11AD39-4DF5-4439-82B3-FBCB7125B9E9}" srcId="{0F5EB9CF-072E-4340-A48A-2408EC4CB466}" destId="{AA7BAE41-DA69-4CC4-BF51-90636378A47A}" srcOrd="0" destOrd="0" parTransId="{224AF124-615F-4657-BA37-FEBDFEB72D58}" sibTransId="{EFD9CF61-6BC9-4F5A-B269-8CB4A1684E0B}"/>
    <dgm:cxn modelId="{FAE17E67-8187-421A-AFA9-672C2B6C582B}" srcId="{0F5EB9CF-072E-4340-A48A-2408EC4CB466}" destId="{2361FB1F-37BA-439C-BC1E-B81B3CEFDD84}" srcOrd="3" destOrd="0" parTransId="{97C0996F-A2F0-439D-9DF6-64962C2A31C1}" sibTransId="{DD520238-E745-41D7-BD4B-6C49A0DC7CC3}"/>
    <dgm:cxn modelId="{9CCD7068-28F6-4320-B36A-C4CF5E8B3CC5}" type="presOf" srcId="{49530F19-FE1C-42E1-A775-42655028C001}" destId="{216EE2AC-3C46-456F-AB48-2BCD1C711BA2}" srcOrd="0" destOrd="0" presId="urn:microsoft.com/office/officeart/2018/5/layout/IconCircleLabelList"/>
    <dgm:cxn modelId="{C118A171-DBF8-45A6-9A15-035431AC541C}" srcId="{0F5EB9CF-072E-4340-A48A-2408EC4CB466}" destId="{5BA8BEA5-DA71-411F-A260-D3B0A2E225E9}" srcOrd="1" destOrd="0" parTransId="{90B0C272-7467-45B3-8A1F-A9019B756449}" sibTransId="{BEB1DCA9-132A-4DA2-89DF-D51FDAADC820}"/>
    <dgm:cxn modelId="{BADDCF53-1D3D-46DB-9AE3-A8B519A05049}" srcId="{0F5EB9CF-072E-4340-A48A-2408EC4CB466}" destId="{2F4FC913-388E-4F74-996F-527D025E60B5}" srcOrd="4" destOrd="0" parTransId="{15886C17-2A44-4BAC-9F53-2E74F1AD4495}" sibTransId="{5F45E4E6-7B80-4F2A-A67A-EF9A8B5BDA0F}"/>
    <dgm:cxn modelId="{D2F79757-C53D-411F-91E5-9DA1CD48A1E7}" srcId="{0F5EB9CF-072E-4340-A48A-2408EC4CB466}" destId="{49530F19-FE1C-42E1-A775-42655028C001}" srcOrd="5" destOrd="0" parTransId="{6C91810F-27A5-4205-A613-81A17491F4FD}" sibTransId="{00287353-D058-4393-8736-FE7A6DED9539}"/>
    <dgm:cxn modelId="{BA156D8A-5937-4F87-BF18-233FBB44FB3D}" type="presOf" srcId="{5BA8BEA5-DA71-411F-A260-D3B0A2E225E9}" destId="{124D7BC8-1C9C-4F0A-BBFE-0F10058D9AC2}" srcOrd="0" destOrd="0" presId="urn:microsoft.com/office/officeart/2018/5/layout/IconCircleLabelList"/>
    <dgm:cxn modelId="{EBF32BA6-134C-41A2-BFFC-6AEE05F6C8B0}" type="presOf" srcId="{0F5EB9CF-072E-4340-A48A-2408EC4CB466}" destId="{63AB718F-0122-4709-A9FF-31CAB283196D}" srcOrd="0" destOrd="0" presId="urn:microsoft.com/office/officeart/2018/5/layout/IconCircleLabelList"/>
    <dgm:cxn modelId="{71337CAB-AA6B-4CE7-8EF0-5261E01B523E}" type="presOf" srcId="{AA7BAE41-DA69-4CC4-BF51-90636378A47A}" destId="{A6C5E79D-5DF8-4712-8256-6496813C9E15}" srcOrd="0" destOrd="0" presId="urn:microsoft.com/office/officeart/2018/5/layout/IconCircleLabelList"/>
    <dgm:cxn modelId="{AA3BEFD3-3498-423F-9675-504623C9864C}" type="presOf" srcId="{2F4FC913-388E-4F74-996F-527D025E60B5}" destId="{276D3E43-31E9-4C99-B632-DDA62FF91936}" srcOrd="0" destOrd="0" presId="urn:microsoft.com/office/officeart/2018/5/layout/IconCircleLabelList"/>
    <dgm:cxn modelId="{4B402EDE-AA96-4F01-A714-5CBD2113EB44}" type="presOf" srcId="{59F8C16F-D115-42FB-B5A9-0B6DAC224CAC}" destId="{F81D3D89-176D-4C7D-9960-B97224B3C646}" srcOrd="0" destOrd="0" presId="urn:microsoft.com/office/officeart/2018/5/layout/IconCircleLabelList"/>
    <dgm:cxn modelId="{E62D3686-068F-4F7E-AF85-A9A0D507887B}" type="presParOf" srcId="{63AB718F-0122-4709-A9FF-31CAB283196D}" destId="{02238840-A0CA-411C-B0A8-B8C9DAF2E729}" srcOrd="0" destOrd="0" presId="urn:microsoft.com/office/officeart/2018/5/layout/IconCircleLabelList"/>
    <dgm:cxn modelId="{1C624CE5-49D7-4AA7-A9EF-D5F2DEDC6FC4}" type="presParOf" srcId="{02238840-A0CA-411C-B0A8-B8C9DAF2E729}" destId="{0866E8CB-13F8-4E36-812E-C42DF4BEA49E}" srcOrd="0" destOrd="0" presId="urn:microsoft.com/office/officeart/2018/5/layout/IconCircleLabelList"/>
    <dgm:cxn modelId="{5C815529-5D6D-4A2D-A3D1-817033E9BA50}" type="presParOf" srcId="{02238840-A0CA-411C-B0A8-B8C9DAF2E729}" destId="{B6B986EC-5454-4240-BE95-66C247B45F4B}" srcOrd="1" destOrd="0" presId="urn:microsoft.com/office/officeart/2018/5/layout/IconCircleLabelList"/>
    <dgm:cxn modelId="{F3AB74D7-3A40-4C1A-A571-D0782231838D}" type="presParOf" srcId="{02238840-A0CA-411C-B0A8-B8C9DAF2E729}" destId="{E6F72C29-68DE-4225-AB9A-2E502A51CC77}" srcOrd="2" destOrd="0" presId="urn:microsoft.com/office/officeart/2018/5/layout/IconCircleLabelList"/>
    <dgm:cxn modelId="{C095BC83-9B6A-4B64-AF54-DE9AC8AEE6B4}" type="presParOf" srcId="{02238840-A0CA-411C-B0A8-B8C9DAF2E729}" destId="{A6C5E79D-5DF8-4712-8256-6496813C9E15}" srcOrd="3" destOrd="0" presId="urn:microsoft.com/office/officeart/2018/5/layout/IconCircleLabelList"/>
    <dgm:cxn modelId="{68893B3F-A50C-462A-AE81-805E4CC1EFE0}" type="presParOf" srcId="{63AB718F-0122-4709-A9FF-31CAB283196D}" destId="{16AB032B-F696-48FD-821E-9D2F42E04477}" srcOrd="1" destOrd="0" presId="urn:microsoft.com/office/officeart/2018/5/layout/IconCircleLabelList"/>
    <dgm:cxn modelId="{CB72C59B-6781-43EB-8A81-499AF4E445BD}" type="presParOf" srcId="{63AB718F-0122-4709-A9FF-31CAB283196D}" destId="{86977284-C769-4F63-9D80-D4203290AA71}" srcOrd="2" destOrd="0" presId="urn:microsoft.com/office/officeart/2018/5/layout/IconCircleLabelList"/>
    <dgm:cxn modelId="{56EFE530-31DA-45EC-87BC-3BF1E370F3B2}" type="presParOf" srcId="{86977284-C769-4F63-9D80-D4203290AA71}" destId="{7EDE4898-3713-46D1-85DE-07120F218EE6}" srcOrd="0" destOrd="0" presId="urn:microsoft.com/office/officeart/2018/5/layout/IconCircleLabelList"/>
    <dgm:cxn modelId="{7235A172-39EF-4DF7-A08C-1A5CEB4623E2}" type="presParOf" srcId="{86977284-C769-4F63-9D80-D4203290AA71}" destId="{6159A763-3305-447B-AA1D-973BBEFC6D57}" srcOrd="1" destOrd="0" presId="urn:microsoft.com/office/officeart/2018/5/layout/IconCircleLabelList"/>
    <dgm:cxn modelId="{F6B7DDAC-5A14-4261-A6CA-801E3C167CFA}" type="presParOf" srcId="{86977284-C769-4F63-9D80-D4203290AA71}" destId="{36B3987F-44D2-4A7A-B462-F43CF46B8ACF}" srcOrd="2" destOrd="0" presId="urn:microsoft.com/office/officeart/2018/5/layout/IconCircleLabelList"/>
    <dgm:cxn modelId="{E3E75C1B-E35A-4864-9D8F-511901D2A537}" type="presParOf" srcId="{86977284-C769-4F63-9D80-D4203290AA71}" destId="{124D7BC8-1C9C-4F0A-BBFE-0F10058D9AC2}" srcOrd="3" destOrd="0" presId="urn:microsoft.com/office/officeart/2018/5/layout/IconCircleLabelList"/>
    <dgm:cxn modelId="{9B2FBE2C-A793-4A21-BC4B-87F19857B7A7}" type="presParOf" srcId="{63AB718F-0122-4709-A9FF-31CAB283196D}" destId="{EAC53C8D-05F5-49D8-BE9C-9D86DE764A32}" srcOrd="3" destOrd="0" presId="urn:microsoft.com/office/officeart/2018/5/layout/IconCircleLabelList"/>
    <dgm:cxn modelId="{5C79B6A9-84F6-4E95-B9F3-E7A838B51D1D}" type="presParOf" srcId="{63AB718F-0122-4709-A9FF-31CAB283196D}" destId="{FA2C55B9-298F-4DC2-BE08-D5461AAFFFA8}" srcOrd="4" destOrd="0" presId="urn:microsoft.com/office/officeart/2018/5/layout/IconCircleLabelList"/>
    <dgm:cxn modelId="{7ADC8B89-E3B2-46CC-9E1F-18C679E485F7}" type="presParOf" srcId="{FA2C55B9-298F-4DC2-BE08-D5461AAFFFA8}" destId="{8FCF0FE3-9EBD-4C45-9FBE-8E25624CB93A}" srcOrd="0" destOrd="0" presId="urn:microsoft.com/office/officeart/2018/5/layout/IconCircleLabelList"/>
    <dgm:cxn modelId="{794B6376-B2DD-4948-A295-6E04C67BD067}" type="presParOf" srcId="{FA2C55B9-298F-4DC2-BE08-D5461AAFFFA8}" destId="{DB16D0DF-6307-4918-AFB9-D7394D2B83DC}" srcOrd="1" destOrd="0" presId="urn:microsoft.com/office/officeart/2018/5/layout/IconCircleLabelList"/>
    <dgm:cxn modelId="{A70F95C5-7FF4-45A0-BB68-3E4BBC8A3B66}" type="presParOf" srcId="{FA2C55B9-298F-4DC2-BE08-D5461AAFFFA8}" destId="{B1CB5AD5-6CE3-4B9A-8D91-2920F000A3EA}" srcOrd="2" destOrd="0" presId="urn:microsoft.com/office/officeart/2018/5/layout/IconCircleLabelList"/>
    <dgm:cxn modelId="{E548860B-BF53-4AF3-A149-D213D83730F1}" type="presParOf" srcId="{FA2C55B9-298F-4DC2-BE08-D5461AAFFFA8}" destId="{F81D3D89-176D-4C7D-9960-B97224B3C646}" srcOrd="3" destOrd="0" presId="urn:microsoft.com/office/officeart/2018/5/layout/IconCircleLabelList"/>
    <dgm:cxn modelId="{5EA7C8C2-4C71-4A85-8DB6-9B6DB9A3C60F}" type="presParOf" srcId="{63AB718F-0122-4709-A9FF-31CAB283196D}" destId="{42BE6B7B-7B83-486B-A608-7B6E7E1CF0BE}" srcOrd="5" destOrd="0" presId="urn:microsoft.com/office/officeart/2018/5/layout/IconCircleLabelList"/>
    <dgm:cxn modelId="{CF55EF5B-D811-4722-B47A-E84E1E5EC72A}" type="presParOf" srcId="{63AB718F-0122-4709-A9FF-31CAB283196D}" destId="{B8A9106A-DE88-4F58-88FB-DAA01D095B65}" srcOrd="6" destOrd="0" presId="urn:microsoft.com/office/officeart/2018/5/layout/IconCircleLabelList"/>
    <dgm:cxn modelId="{FD43511B-93AA-4296-ABDE-0A65122DB7A4}" type="presParOf" srcId="{B8A9106A-DE88-4F58-88FB-DAA01D095B65}" destId="{EBA6BBC3-B655-4837-9470-D210E1F28337}" srcOrd="0" destOrd="0" presId="urn:microsoft.com/office/officeart/2018/5/layout/IconCircleLabelList"/>
    <dgm:cxn modelId="{BA98FBE7-37F1-4E35-B1C6-A2AC50CF28ED}" type="presParOf" srcId="{B8A9106A-DE88-4F58-88FB-DAA01D095B65}" destId="{F9618909-5B37-4961-B2BD-04313A5A59B5}" srcOrd="1" destOrd="0" presId="urn:microsoft.com/office/officeart/2018/5/layout/IconCircleLabelList"/>
    <dgm:cxn modelId="{16C9A83D-5F52-4C77-8501-BB6CFEF14198}" type="presParOf" srcId="{B8A9106A-DE88-4F58-88FB-DAA01D095B65}" destId="{855ECDD8-C5A7-4134-A9B3-0E7F89B6E423}" srcOrd="2" destOrd="0" presId="urn:microsoft.com/office/officeart/2018/5/layout/IconCircleLabelList"/>
    <dgm:cxn modelId="{F6167246-410A-4DFE-92EF-4237AC7204B9}" type="presParOf" srcId="{B8A9106A-DE88-4F58-88FB-DAA01D095B65}" destId="{71E3AB2D-16FB-4C45-8907-74F7A1AB19AD}" srcOrd="3" destOrd="0" presId="urn:microsoft.com/office/officeart/2018/5/layout/IconCircleLabelList"/>
    <dgm:cxn modelId="{CF6F9A1A-2208-4301-A4A0-457AFBE68440}" type="presParOf" srcId="{63AB718F-0122-4709-A9FF-31CAB283196D}" destId="{AF2341FE-DB73-4275-B05E-29DABC2270A4}" srcOrd="7" destOrd="0" presId="urn:microsoft.com/office/officeart/2018/5/layout/IconCircleLabelList"/>
    <dgm:cxn modelId="{C8432368-2777-4FED-A007-672F7E5B01D9}" type="presParOf" srcId="{63AB718F-0122-4709-A9FF-31CAB283196D}" destId="{DEF409E4-8B6B-4776-8F1E-92C3F8E17161}" srcOrd="8" destOrd="0" presId="urn:microsoft.com/office/officeart/2018/5/layout/IconCircleLabelList"/>
    <dgm:cxn modelId="{15085688-ED75-466F-91F7-BB6230EFC7E7}" type="presParOf" srcId="{DEF409E4-8B6B-4776-8F1E-92C3F8E17161}" destId="{8141598F-A82E-429B-8F22-1D4109693C4E}" srcOrd="0" destOrd="0" presId="urn:microsoft.com/office/officeart/2018/5/layout/IconCircleLabelList"/>
    <dgm:cxn modelId="{1C3A0302-6F85-4DAD-90BB-72A89790775B}" type="presParOf" srcId="{DEF409E4-8B6B-4776-8F1E-92C3F8E17161}" destId="{0744AC19-3EE5-410A-B16B-E3EB9F71B2CE}" srcOrd="1" destOrd="0" presId="urn:microsoft.com/office/officeart/2018/5/layout/IconCircleLabelList"/>
    <dgm:cxn modelId="{47A715FB-113B-4C7A-8AD7-2F4EDE520D0C}" type="presParOf" srcId="{DEF409E4-8B6B-4776-8F1E-92C3F8E17161}" destId="{2BEE723E-9E3A-4ED3-8126-3C1301179D13}" srcOrd="2" destOrd="0" presId="urn:microsoft.com/office/officeart/2018/5/layout/IconCircleLabelList"/>
    <dgm:cxn modelId="{0E59F895-BA79-451F-8A10-7122CE0A19B4}" type="presParOf" srcId="{DEF409E4-8B6B-4776-8F1E-92C3F8E17161}" destId="{276D3E43-31E9-4C99-B632-DDA62FF91936}" srcOrd="3" destOrd="0" presId="urn:microsoft.com/office/officeart/2018/5/layout/IconCircleLabelList"/>
    <dgm:cxn modelId="{2601AB3F-7058-49E2-953E-FA620B7AA536}" type="presParOf" srcId="{63AB718F-0122-4709-A9FF-31CAB283196D}" destId="{AE91160E-A527-4F85-B509-237E9474C61E}" srcOrd="9" destOrd="0" presId="urn:microsoft.com/office/officeart/2018/5/layout/IconCircleLabelList"/>
    <dgm:cxn modelId="{9169D92D-943B-4D41-A313-66B411AFF5AB}" type="presParOf" srcId="{63AB718F-0122-4709-A9FF-31CAB283196D}" destId="{0002379F-BF3F-4D5B-A313-9E484BD016C6}" srcOrd="10" destOrd="0" presId="urn:microsoft.com/office/officeart/2018/5/layout/IconCircleLabelList"/>
    <dgm:cxn modelId="{6AD90974-E582-47D7-8C30-072BC0C53341}" type="presParOf" srcId="{0002379F-BF3F-4D5B-A313-9E484BD016C6}" destId="{8EC5DCEA-6BCE-463D-AA77-5C02A18D7689}" srcOrd="0" destOrd="0" presId="urn:microsoft.com/office/officeart/2018/5/layout/IconCircleLabelList"/>
    <dgm:cxn modelId="{DA085361-452E-4D1F-B0E2-6EC28CD86424}" type="presParOf" srcId="{0002379F-BF3F-4D5B-A313-9E484BD016C6}" destId="{4C0FB187-3877-460D-ADD8-80606456D9A1}" srcOrd="1" destOrd="0" presId="urn:microsoft.com/office/officeart/2018/5/layout/IconCircleLabelList"/>
    <dgm:cxn modelId="{35AB7477-7DEA-4891-AEBC-88538447172B}" type="presParOf" srcId="{0002379F-BF3F-4D5B-A313-9E484BD016C6}" destId="{1F172886-E97D-4BE7-9A84-94DB35A853AC}" srcOrd="2" destOrd="0" presId="urn:microsoft.com/office/officeart/2018/5/layout/IconCircleLabelList"/>
    <dgm:cxn modelId="{06F4BD3C-CFA6-4B33-8414-4B33484839B6}" type="presParOf" srcId="{0002379F-BF3F-4D5B-A313-9E484BD016C6}" destId="{216EE2AC-3C46-456F-AB48-2BCD1C711B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BDD6C-F38B-4955-9A96-30715CD3A6C8}">
      <dsp:nvSpPr>
        <dsp:cNvPr id="0" name=""/>
        <dsp:cNvSpPr/>
      </dsp:nvSpPr>
      <dsp:spPr>
        <a:xfrm>
          <a:off x="0" y="1897"/>
          <a:ext cx="6496050" cy="9617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90A90-96C6-4893-AA56-3A3E210FF2E3}">
      <dsp:nvSpPr>
        <dsp:cNvPr id="0" name=""/>
        <dsp:cNvSpPr/>
      </dsp:nvSpPr>
      <dsp:spPr>
        <a:xfrm>
          <a:off x="290922" y="218286"/>
          <a:ext cx="528950" cy="528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6CB17-DFA5-4018-8D8C-795CCFC7ACEB}">
      <dsp:nvSpPr>
        <dsp:cNvPr id="0" name=""/>
        <dsp:cNvSpPr/>
      </dsp:nvSpPr>
      <dsp:spPr>
        <a:xfrm>
          <a:off x="1110795" y="1897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Premièrement : Déterminer l’origine du Stress</a:t>
          </a:r>
          <a:endParaRPr lang="en-US" sz="2200" kern="1200"/>
        </a:p>
      </dsp:txBody>
      <dsp:txXfrm>
        <a:off x="1110795" y="1897"/>
        <a:ext cx="5385254" cy="961727"/>
      </dsp:txXfrm>
    </dsp:sp>
    <dsp:sp modelId="{0E2C4350-5731-4E72-84E5-5C9BA5832A2D}">
      <dsp:nvSpPr>
        <dsp:cNvPr id="0" name=""/>
        <dsp:cNvSpPr/>
      </dsp:nvSpPr>
      <dsp:spPr>
        <a:xfrm>
          <a:off x="0" y="1204056"/>
          <a:ext cx="6496050" cy="9617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2C58-BB66-44D4-89AB-13831D6FFF9E}">
      <dsp:nvSpPr>
        <dsp:cNvPr id="0" name=""/>
        <dsp:cNvSpPr/>
      </dsp:nvSpPr>
      <dsp:spPr>
        <a:xfrm>
          <a:off x="290922" y="1420445"/>
          <a:ext cx="528950" cy="528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ED922-F803-4B88-8E62-7D7F76EA24E3}">
      <dsp:nvSpPr>
        <dsp:cNvPr id="0" name=""/>
        <dsp:cNvSpPr/>
      </dsp:nvSpPr>
      <dsp:spPr>
        <a:xfrm>
          <a:off x="1110795" y="1204056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Deuxièmement : Déterminer le type de Stress</a:t>
          </a:r>
          <a:endParaRPr lang="en-US" sz="2200" kern="1200"/>
        </a:p>
      </dsp:txBody>
      <dsp:txXfrm>
        <a:off x="1110795" y="1204056"/>
        <a:ext cx="5385254" cy="961727"/>
      </dsp:txXfrm>
    </dsp:sp>
    <dsp:sp modelId="{9B41F19D-2DAD-4BF4-B11D-D8A7686E96DB}">
      <dsp:nvSpPr>
        <dsp:cNvPr id="0" name=""/>
        <dsp:cNvSpPr/>
      </dsp:nvSpPr>
      <dsp:spPr>
        <a:xfrm>
          <a:off x="0" y="2406215"/>
          <a:ext cx="6496050" cy="9617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E92EA-16C6-4555-93B4-1CD54B136C24}">
      <dsp:nvSpPr>
        <dsp:cNvPr id="0" name=""/>
        <dsp:cNvSpPr/>
      </dsp:nvSpPr>
      <dsp:spPr>
        <a:xfrm>
          <a:off x="290922" y="2622604"/>
          <a:ext cx="528950" cy="528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199E6-50B2-4C55-BD4A-18D1D6AE491B}">
      <dsp:nvSpPr>
        <dsp:cNvPr id="0" name=""/>
        <dsp:cNvSpPr/>
      </dsp:nvSpPr>
      <dsp:spPr>
        <a:xfrm>
          <a:off x="1110795" y="240621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Troisièmement : Déterminer les problèmes reliés aux troubles anxieux</a:t>
          </a:r>
          <a:endParaRPr lang="en-US" sz="2200" kern="1200"/>
        </a:p>
      </dsp:txBody>
      <dsp:txXfrm>
        <a:off x="1110795" y="2406215"/>
        <a:ext cx="5385254" cy="961727"/>
      </dsp:txXfrm>
    </dsp:sp>
    <dsp:sp modelId="{ED70ADFA-43A5-4128-AA29-146BA8471CB7}">
      <dsp:nvSpPr>
        <dsp:cNvPr id="0" name=""/>
        <dsp:cNvSpPr/>
      </dsp:nvSpPr>
      <dsp:spPr>
        <a:xfrm>
          <a:off x="0" y="3608375"/>
          <a:ext cx="6496050" cy="9617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44B01-7594-481A-B8C3-C7E3307C77B1}">
      <dsp:nvSpPr>
        <dsp:cNvPr id="0" name=""/>
        <dsp:cNvSpPr/>
      </dsp:nvSpPr>
      <dsp:spPr>
        <a:xfrm>
          <a:off x="290922" y="3824763"/>
          <a:ext cx="528950" cy="528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4F727-3F34-466D-8DEA-2D48D5133944}">
      <dsp:nvSpPr>
        <dsp:cNvPr id="0" name=""/>
        <dsp:cNvSpPr/>
      </dsp:nvSpPr>
      <dsp:spPr>
        <a:xfrm>
          <a:off x="1110795" y="3608375"/>
          <a:ext cx="5385254" cy="96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783" tIns="101783" rIns="101783" bIns="10178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u="sng" kern="1200"/>
            <a:t>Quatrièmement : Proposer des solutions</a:t>
          </a:r>
          <a:endParaRPr lang="en-US" sz="2200" kern="1200"/>
        </a:p>
      </dsp:txBody>
      <dsp:txXfrm>
        <a:off x="1110795" y="3608375"/>
        <a:ext cx="5385254" cy="961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5677-AEF8-419B-8CF3-6E6C21D5F6F9}">
      <dsp:nvSpPr>
        <dsp:cNvPr id="0" name=""/>
        <dsp:cNvSpPr/>
      </dsp:nvSpPr>
      <dsp:spPr>
        <a:xfrm>
          <a:off x="0" y="6390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u="sng" kern="1200"/>
            <a:t>6 Types possibles : </a:t>
          </a:r>
          <a:endParaRPr lang="en-US" sz="2400" kern="1200"/>
        </a:p>
      </dsp:txBody>
      <dsp:txXfrm>
        <a:off x="28100" y="92000"/>
        <a:ext cx="6439850" cy="519439"/>
      </dsp:txXfrm>
    </dsp:sp>
    <dsp:sp modelId="{DB011B71-29C3-4DBC-9A57-16BC73A143D4}">
      <dsp:nvSpPr>
        <dsp:cNvPr id="0" name=""/>
        <dsp:cNvSpPr/>
      </dsp:nvSpPr>
      <dsp:spPr>
        <a:xfrm>
          <a:off x="0" y="70866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4454"/>
                <a:satOff val="-12621"/>
                <a:lumOff val="784"/>
                <a:alphaOff val="0"/>
                <a:tint val="98000"/>
                <a:lumMod val="114000"/>
              </a:schemeClr>
            </a:gs>
            <a:gs pos="100000">
              <a:schemeClr val="accent2">
                <a:hueOff val="4454"/>
                <a:satOff val="-12621"/>
                <a:lumOff val="78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-Anxiété chronique ou généralisée</a:t>
          </a:r>
          <a:endParaRPr lang="en-US" sz="2400" kern="1200"/>
        </a:p>
      </dsp:txBody>
      <dsp:txXfrm>
        <a:off x="28100" y="736760"/>
        <a:ext cx="6439850" cy="519439"/>
      </dsp:txXfrm>
    </dsp:sp>
    <dsp:sp modelId="{06A69803-A2D5-44C1-A9C5-F7E6D72C2543}">
      <dsp:nvSpPr>
        <dsp:cNvPr id="0" name=""/>
        <dsp:cNvSpPr/>
      </dsp:nvSpPr>
      <dsp:spPr>
        <a:xfrm>
          <a:off x="0" y="135342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8908"/>
                <a:satOff val="-25242"/>
                <a:lumOff val="1569"/>
                <a:alphaOff val="0"/>
                <a:tint val="98000"/>
                <a:lumMod val="114000"/>
              </a:schemeClr>
            </a:gs>
            <a:gs pos="100000">
              <a:schemeClr val="accent2">
                <a:hueOff val="8908"/>
                <a:satOff val="-25242"/>
                <a:lumOff val="156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panique</a:t>
          </a:r>
          <a:endParaRPr lang="en-US" sz="2400" kern="1200"/>
        </a:p>
      </dsp:txBody>
      <dsp:txXfrm>
        <a:off x="28100" y="1381520"/>
        <a:ext cx="6439850" cy="519439"/>
      </dsp:txXfrm>
    </dsp:sp>
    <dsp:sp modelId="{BC058395-0C83-4012-A45D-2470CD25B73F}">
      <dsp:nvSpPr>
        <dsp:cNvPr id="0" name=""/>
        <dsp:cNvSpPr/>
      </dsp:nvSpPr>
      <dsp:spPr>
        <a:xfrm>
          <a:off x="0" y="1998180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13361"/>
                <a:satOff val="-37863"/>
                <a:lumOff val="2353"/>
                <a:alphaOff val="0"/>
                <a:tint val="98000"/>
                <a:lumMod val="114000"/>
              </a:schemeClr>
            </a:gs>
            <a:gs pos="100000">
              <a:schemeClr val="accent2">
                <a:hueOff val="13361"/>
                <a:satOff val="-37863"/>
                <a:lumOff val="235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-Phobie</a:t>
          </a:r>
          <a:endParaRPr lang="en-US" sz="2400" kern="1200"/>
        </a:p>
      </dsp:txBody>
      <dsp:txXfrm>
        <a:off x="28100" y="2026280"/>
        <a:ext cx="6439850" cy="519439"/>
      </dsp:txXfrm>
    </dsp:sp>
    <dsp:sp modelId="{43096474-A0D9-49E9-B0FB-5A8E05E30C45}">
      <dsp:nvSpPr>
        <dsp:cNvPr id="0" name=""/>
        <dsp:cNvSpPr/>
      </dsp:nvSpPr>
      <dsp:spPr>
        <a:xfrm>
          <a:off x="0" y="264293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17815"/>
                <a:satOff val="-50484"/>
                <a:lumOff val="3137"/>
                <a:alphaOff val="0"/>
                <a:tint val="98000"/>
                <a:lumMod val="114000"/>
              </a:schemeClr>
            </a:gs>
            <a:gs pos="100000">
              <a:schemeClr val="accent2">
                <a:hueOff val="17815"/>
                <a:satOff val="-50484"/>
                <a:lumOff val="313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-Phobie sociale</a:t>
          </a:r>
          <a:endParaRPr lang="en-US" sz="2400" kern="1200"/>
        </a:p>
      </dsp:txBody>
      <dsp:txXfrm>
        <a:off x="28100" y="2671039"/>
        <a:ext cx="6439850" cy="519439"/>
      </dsp:txXfrm>
    </dsp:sp>
    <dsp:sp modelId="{F3CACE41-9048-4E88-A229-E3AF3250B061}">
      <dsp:nvSpPr>
        <dsp:cNvPr id="0" name=""/>
        <dsp:cNvSpPr/>
      </dsp:nvSpPr>
      <dsp:spPr>
        <a:xfrm>
          <a:off x="0" y="328769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22269"/>
                <a:satOff val="-63105"/>
                <a:lumOff val="3922"/>
                <a:alphaOff val="0"/>
                <a:tint val="98000"/>
                <a:lumMod val="114000"/>
              </a:schemeClr>
            </a:gs>
            <a:gs pos="100000">
              <a:schemeClr val="accent2">
                <a:hueOff val="22269"/>
                <a:satOff val="-63105"/>
                <a:lumOff val="392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obsessionnel-compulsif (TOC)</a:t>
          </a:r>
          <a:endParaRPr lang="en-US" sz="2400" kern="1200"/>
        </a:p>
      </dsp:txBody>
      <dsp:txXfrm>
        <a:off x="28100" y="3315799"/>
        <a:ext cx="6439850" cy="519439"/>
      </dsp:txXfrm>
    </dsp:sp>
    <dsp:sp modelId="{FF7C012C-7107-4005-972C-44CA8961C468}">
      <dsp:nvSpPr>
        <dsp:cNvPr id="0" name=""/>
        <dsp:cNvSpPr/>
      </dsp:nvSpPr>
      <dsp:spPr>
        <a:xfrm>
          <a:off x="0" y="3932459"/>
          <a:ext cx="6496050" cy="575639"/>
        </a:xfrm>
        <a:prstGeom prst="roundRect">
          <a:avLst/>
        </a:prstGeom>
        <a:gradFill rotWithShape="0">
          <a:gsLst>
            <a:gs pos="0">
              <a:schemeClr val="accent2">
                <a:hueOff val="26723"/>
                <a:satOff val="-75726"/>
                <a:lumOff val="4706"/>
                <a:alphaOff val="0"/>
                <a:tint val="98000"/>
                <a:lumMod val="114000"/>
              </a:schemeClr>
            </a:gs>
            <a:gs pos="100000">
              <a:schemeClr val="accent2">
                <a:hueOff val="26723"/>
                <a:satOff val="-75726"/>
                <a:lumOff val="470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-Trouble de stress post-traumatique (TSPT)</a:t>
          </a:r>
          <a:endParaRPr lang="en-US" sz="2400" kern="1200"/>
        </a:p>
      </dsp:txBody>
      <dsp:txXfrm>
        <a:off x="28100" y="3960559"/>
        <a:ext cx="6439850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B35DB-C681-49DB-89E2-2967B69A473C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090F2-0267-48FD-85B5-CC2F1D2F480D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98FA1-8E2D-4B79-8F84-6C7CC05FB08D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-Alcoolisme et Toxicomanie</a:t>
          </a:r>
          <a:endParaRPr lang="en-US" sz="1500" kern="1200"/>
        </a:p>
      </dsp:txBody>
      <dsp:txXfrm>
        <a:off x="89042" y="2289522"/>
        <a:ext cx="2368460" cy="720000"/>
      </dsp:txXfrm>
    </dsp:sp>
    <dsp:sp modelId="{94395559-5CDC-436E-997E-FBB3A07637C1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CB899-08B2-4122-B95A-D358E6FE5002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1E5BF-DA29-4526-A1DF-89C07FA71217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-Syndrome de l’intestin irritable</a:t>
          </a:r>
          <a:endParaRPr lang="en-US" sz="1500" kern="1200"/>
        </a:p>
      </dsp:txBody>
      <dsp:txXfrm>
        <a:off x="2871984" y="2289522"/>
        <a:ext cx="2368460" cy="720000"/>
      </dsp:txXfrm>
    </dsp:sp>
    <dsp:sp modelId="{BD6759E7-7F32-4DE5-A231-67A0288B44B2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129C2-B1E8-4E25-869B-77A7D0B1AA19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B497A-1C98-49C5-B41B-4FD0EBF121E7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-Hypertension et maladie cardiaques</a:t>
          </a:r>
          <a:endParaRPr lang="en-US" sz="1500" kern="1200"/>
        </a:p>
      </dsp:txBody>
      <dsp:txXfrm>
        <a:off x="5654925" y="2289522"/>
        <a:ext cx="2368460" cy="720000"/>
      </dsp:txXfrm>
    </dsp:sp>
    <dsp:sp modelId="{F9EC1FD4-FC1C-40CA-9BEF-46A74E3DAA60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1E366-4BF6-4894-8AA9-83674E132F06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9C320-8805-4E16-ADBC-883827D92495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500" kern="1200"/>
            <a:t>-Dépression et autres problèmes récurrents</a:t>
          </a:r>
          <a:endParaRPr lang="en-US" sz="1500" kern="1200"/>
        </a:p>
      </dsp:txBody>
      <dsp:txXfrm>
        <a:off x="8437866" y="2289522"/>
        <a:ext cx="236846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74703-DFC8-4F45-A6A1-DC701427C9C7}">
      <dsp:nvSpPr>
        <dsp:cNvPr id="0" name=""/>
        <dsp:cNvSpPr/>
      </dsp:nvSpPr>
      <dsp:spPr>
        <a:xfrm>
          <a:off x="668684" y="622138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2B2C0-ECCC-441D-B4EE-8A065C34B61A}">
      <dsp:nvSpPr>
        <dsp:cNvPr id="0" name=""/>
        <dsp:cNvSpPr/>
      </dsp:nvSpPr>
      <dsp:spPr>
        <a:xfrm>
          <a:off x="90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79E8-7283-4B36-8317-86E1FD726C13}">
      <dsp:nvSpPr>
        <dsp:cNvPr id="0" name=""/>
        <dsp:cNvSpPr/>
      </dsp:nvSpPr>
      <dsp:spPr>
        <a:xfrm>
          <a:off x="31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-Médication</a:t>
          </a:r>
          <a:endParaRPr lang="en-US" sz="1400" kern="1200"/>
        </a:p>
      </dsp:txBody>
      <dsp:txXfrm>
        <a:off x="317684" y="2062138"/>
        <a:ext cx="1800000" cy="720000"/>
      </dsp:txXfrm>
    </dsp:sp>
    <dsp:sp modelId="{550FDAB6-D303-4359-A9AF-CDA23EFD55FC}">
      <dsp:nvSpPr>
        <dsp:cNvPr id="0" name=""/>
        <dsp:cNvSpPr/>
      </dsp:nvSpPr>
      <dsp:spPr>
        <a:xfrm>
          <a:off x="2783684" y="622138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CAC71-FA9B-4EF9-A60E-1422F0A175D2}">
      <dsp:nvSpPr>
        <dsp:cNvPr id="0" name=""/>
        <dsp:cNvSpPr/>
      </dsp:nvSpPr>
      <dsp:spPr>
        <a:xfrm>
          <a:off x="3017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61BF1-E09A-4006-93FB-E711797D2ECA}">
      <dsp:nvSpPr>
        <dsp:cNvPr id="0" name=""/>
        <dsp:cNvSpPr/>
      </dsp:nvSpPr>
      <dsp:spPr>
        <a:xfrm>
          <a:off x="243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-Psychothérapie</a:t>
          </a:r>
          <a:endParaRPr lang="en-US" sz="1400" kern="1200"/>
        </a:p>
      </dsp:txBody>
      <dsp:txXfrm>
        <a:off x="2432684" y="2062138"/>
        <a:ext cx="1800000" cy="720000"/>
      </dsp:txXfrm>
    </dsp:sp>
    <dsp:sp modelId="{1D4A2242-A044-4936-AD6C-AB093D34AF53}">
      <dsp:nvSpPr>
        <dsp:cNvPr id="0" name=""/>
        <dsp:cNvSpPr/>
      </dsp:nvSpPr>
      <dsp:spPr>
        <a:xfrm>
          <a:off x="4898684" y="622138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820F3-BC01-4A32-9ECE-FDFEAA17B200}">
      <dsp:nvSpPr>
        <dsp:cNvPr id="0" name=""/>
        <dsp:cNvSpPr/>
      </dsp:nvSpPr>
      <dsp:spPr>
        <a:xfrm>
          <a:off x="513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79B5E-B30A-4C4F-8FDA-071E641ED6A3}">
      <dsp:nvSpPr>
        <dsp:cNvPr id="0" name=""/>
        <dsp:cNvSpPr/>
      </dsp:nvSpPr>
      <dsp:spPr>
        <a:xfrm>
          <a:off x="454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-Thérapie cognitivo-comportementale</a:t>
          </a:r>
          <a:endParaRPr lang="en-US" sz="1400" kern="1200"/>
        </a:p>
      </dsp:txBody>
      <dsp:txXfrm>
        <a:off x="4547684" y="2062138"/>
        <a:ext cx="1800000" cy="720000"/>
      </dsp:txXfrm>
    </dsp:sp>
    <dsp:sp modelId="{2A899A3C-D149-4CC3-807D-CCDA67E45617}">
      <dsp:nvSpPr>
        <dsp:cNvPr id="0" name=""/>
        <dsp:cNvSpPr/>
      </dsp:nvSpPr>
      <dsp:spPr>
        <a:xfrm>
          <a:off x="7013685" y="622138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6D1E0-C1E4-43B0-8F1F-23B1A25D9E9A}">
      <dsp:nvSpPr>
        <dsp:cNvPr id="0" name=""/>
        <dsp:cNvSpPr/>
      </dsp:nvSpPr>
      <dsp:spPr>
        <a:xfrm>
          <a:off x="7247685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F6C49-2C79-40FD-AA63-E59892B2FF19}">
      <dsp:nvSpPr>
        <dsp:cNvPr id="0" name=""/>
        <dsp:cNvSpPr/>
      </dsp:nvSpPr>
      <dsp:spPr>
        <a:xfrm>
          <a:off x="666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-Changement de régime alimentaire</a:t>
          </a:r>
          <a:endParaRPr lang="en-US" sz="1400" kern="1200"/>
        </a:p>
      </dsp:txBody>
      <dsp:txXfrm>
        <a:off x="6662684" y="2062138"/>
        <a:ext cx="1800000" cy="720000"/>
      </dsp:txXfrm>
    </dsp:sp>
    <dsp:sp modelId="{63B38D32-499F-41CD-936A-B8011916655F}">
      <dsp:nvSpPr>
        <dsp:cNvPr id="0" name=""/>
        <dsp:cNvSpPr/>
      </dsp:nvSpPr>
      <dsp:spPr>
        <a:xfrm>
          <a:off x="9128685" y="622138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5069B-61A7-4A3F-919E-9B62E3038F32}">
      <dsp:nvSpPr>
        <dsp:cNvPr id="0" name=""/>
        <dsp:cNvSpPr/>
      </dsp:nvSpPr>
      <dsp:spPr>
        <a:xfrm>
          <a:off x="936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F5297-D926-4C71-B45E-541A0809FC15}">
      <dsp:nvSpPr>
        <dsp:cNvPr id="0" name=""/>
        <dsp:cNvSpPr/>
      </dsp:nvSpPr>
      <dsp:spPr>
        <a:xfrm>
          <a:off x="8777685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-Commencer une activité physique</a:t>
          </a:r>
          <a:endParaRPr lang="en-US" sz="1400" kern="1200"/>
        </a:p>
      </dsp:txBody>
      <dsp:txXfrm>
        <a:off x="8777685" y="2062138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6E8CB-13F8-4E36-812E-C42DF4BEA49E}">
      <dsp:nvSpPr>
        <dsp:cNvPr id="0" name=""/>
        <dsp:cNvSpPr/>
      </dsp:nvSpPr>
      <dsp:spPr>
        <a:xfrm>
          <a:off x="311286" y="756083"/>
          <a:ext cx="961822" cy="9618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986EC-5454-4240-BE95-66C247B45F4B}">
      <dsp:nvSpPr>
        <dsp:cNvPr id="0" name=""/>
        <dsp:cNvSpPr/>
      </dsp:nvSpPr>
      <dsp:spPr>
        <a:xfrm>
          <a:off x="516264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5E79D-5DF8-4712-8256-6496813C9E15}">
      <dsp:nvSpPr>
        <dsp:cNvPr id="0" name=""/>
        <dsp:cNvSpPr/>
      </dsp:nvSpPr>
      <dsp:spPr>
        <a:xfrm>
          <a:off x="3818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-Sophrologie</a:t>
          </a:r>
          <a:endParaRPr lang="en-US" sz="1400" kern="1200"/>
        </a:p>
      </dsp:txBody>
      <dsp:txXfrm>
        <a:off x="3818" y="2017490"/>
        <a:ext cx="1576757" cy="630703"/>
      </dsp:txXfrm>
    </dsp:sp>
    <dsp:sp modelId="{7EDE4898-3713-46D1-85DE-07120F218EE6}">
      <dsp:nvSpPr>
        <dsp:cNvPr id="0" name=""/>
        <dsp:cNvSpPr/>
      </dsp:nvSpPr>
      <dsp:spPr>
        <a:xfrm>
          <a:off x="2163976" y="756083"/>
          <a:ext cx="961822" cy="9618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9A763-3305-447B-AA1D-973BBEFC6D57}">
      <dsp:nvSpPr>
        <dsp:cNvPr id="0" name=""/>
        <dsp:cNvSpPr/>
      </dsp:nvSpPr>
      <dsp:spPr>
        <a:xfrm>
          <a:off x="2368954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D7BC8-1C9C-4F0A-BBFE-0F10058D9AC2}">
      <dsp:nvSpPr>
        <dsp:cNvPr id="0" name=""/>
        <dsp:cNvSpPr/>
      </dsp:nvSpPr>
      <dsp:spPr>
        <a:xfrm>
          <a:off x="1856508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-Médecine traditionnelle asiatique</a:t>
          </a:r>
          <a:endParaRPr lang="en-US" sz="1400" kern="1200"/>
        </a:p>
      </dsp:txBody>
      <dsp:txXfrm>
        <a:off x="1856508" y="2017490"/>
        <a:ext cx="1576757" cy="630703"/>
      </dsp:txXfrm>
    </dsp:sp>
    <dsp:sp modelId="{8FCF0FE3-9EBD-4C45-9FBE-8E25624CB93A}">
      <dsp:nvSpPr>
        <dsp:cNvPr id="0" name=""/>
        <dsp:cNvSpPr/>
      </dsp:nvSpPr>
      <dsp:spPr>
        <a:xfrm>
          <a:off x="4016666" y="756083"/>
          <a:ext cx="961822" cy="9618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6D0DF-6307-4918-AFB9-D7394D2B83DC}">
      <dsp:nvSpPr>
        <dsp:cNvPr id="0" name=""/>
        <dsp:cNvSpPr/>
      </dsp:nvSpPr>
      <dsp:spPr>
        <a:xfrm>
          <a:off x="4221645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D3D89-176D-4C7D-9960-B97224B3C646}">
      <dsp:nvSpPr>
        <dsp:cNvPr id="0" name=""/>
        <dsp:cNvSpPr/>
      </dsp:nvSpPr>
      <dsp:spPr>
        <a:xfrm>
          <a:off x="3709199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-Techniques de relaxation </a:t>
          </a:r>
          <a:endParaRPr lang="en-US" sz="1400" kern="1200"/>
        </a:p>
      </dsp:txBody>
      <dsp:txXfrm>
        <a:off x="3709199" y="2017490"/>
        <a:ext cx="1576757" cy="630703"/>
      </dsp:txXfrm>
    </dsp:sp>
    <dsp:sp modelId="{EBA6BBC3-B655-4837-9470-D210E1F28337}">
      <dsp:nvSpPr>
        <dsp:cNvPr id="0" name=""/>
        <dsp:cNvSpPr/>
      </dsp:nvSpPr>
      <dsp:spPr>
        <a:xfrm>
          <a:off x="5869357" y="756083"/>
          <a:ext cx="961822" cy="9618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18909-5B37-4961-B2BD-04313A5A59B5}">
      <dsp:nvSpPr>
        <dsp:cNvPr id="0" name=""/>
        <dsp:cNvSpPr/>
      </dsp:nvSpPr>
      <dsp:spPr>
        <a:xfrm>
          <a:off x="6074335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3AB2D-16FB-4C45-8907-74F7A1AB19AD}">
      <dsp:nvSpPr>
        <dsp:cNvPr id="0" name=""/>
        <dsp:cNvSpPr/>
      </dsp:nvSpPr>
      <dsp:spPr>
        <a:xfrm>
          <a:off x="5561889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-Plantes médicinales</a:t>
          </a:r>
          <a:endParaRPr lang="en-US" sz="1400" kern="1200"/>
        </a:p>
      </dsp:txBody>
      <dsp:txXfrm>
        <a:off x="5561889" y="2017490"/>
        <a:ext cx="1576757" cy="630703"/>
      </dsp:txXfrm>
    </dsp:sp>
    <dsp:sp modelId="{8141598F-A82E-429B-8F22-1D4109693C4E}">
      <dsp:nvSpPr>
        <dsp:cNvPr id="0" name=""/>
        <dsp:cNvSpPr/>
      </dsp:nvSpPr>
      <dsp:spPr>
        <a:xfrm>
          <a:off x="7745809" y="743513"/>
          <a:ext cx="961822" cy="96182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4AC19-3EE5-410A-B16B-E3EB9F71B2CE}">
      <dsp:nvSpPr>
        <dsp:cNvPr id="0" name=""/>
        <dsp:cNvSpPr/>
      </dsp:nvSpPr>
      <dsp:spPr>
        <a:xfrm>
          <a:off x="7950788" y="948492"/>
          <a:ext cx="551865" cy="5518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D3E43-31E9-4C99-B632-DDA62FF91936}">
      <dsp:nvSpPr>
        <dsp:cNvPr id="0" name=""/>
        <dsp:cNvSpPr/>
      </dsp:nvSpPr>
      <dsp:spPr>
        <a:xfrm>
          <a:off x="7390676" y="2086766"/>
          <a:ext cx="1624281" cy="680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 dirty="0"/>
            <a:t>-Aromathérapie</a:t>
          </a:r>
          <a:endParaRPr lang="en-US" sz="1400" kern="1200" dirty="0"/>
        </a:p>
      </dsp:txBody>
      <dsp:txXfrm>
        <a:off x="7390676" y="2086766"/>
        <a:ext cx="1624281" cy="680982"/>
      </dsp:txXfrm>
    </dsp:sp>
    <dsp:sp modelId="{8EC5DCEA-6BCE-463D-AA77-5C02A18D7689}">
      <dsp:nvSpPr>
        <dsp:cNvPr id="0" name=""/>
        <dsp:cNvSpPr/>
      </dsp:nvSpPr>
      <dsp:spPr>
        <a:xfrm>
          <a:off x="9622261" y="756083"/>
          <a:ext cx="961822" cy="9618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FB187-3877-460D-ADD8-80606456D9A1}">
      <dsp:nvSpPr>
        <dsp:cNvPr id="0" name=""/>
        <dsp:cNvSpPr/>
      </dsp:nvSpPr>
      <dsp:spPr>
        <a:xfrm>
          <a:off x="9827240" y="961062"/>
          <a:ext cx="551865" cy="55186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EE2AC-3C46-456F-AB48-2BCD1C711BA2}">
      <dsp:nvSpPr>
        <dsp:cNvPr id="0" name=""/>
        <dsp:cNvSpPr/>
      </dsp:nvSpPr>
      <dsp:spPr>
        <a:xfrm>
          <a:off x="9314793" y="2017490"/>
          <a:ext cx="1576757" cy="63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b="0" i="0" kern="1200"/>
            <a:t>-Visualisation créatrice</a:t>
          </a:r>
          <a:endParaRPr lang="en-US" sz="1400" kern="1200"/>
        </a:p>
      </dsp:txBody>
      <dsp:txXfrm>
        <a:off x="9314793" y="2017490"/>
        <a:ext cx="1576757" cy="630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30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4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51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5348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0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055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666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218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712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737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92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110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528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137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930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448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311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923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67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10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233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39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40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055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623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35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679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7373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7623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5120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457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412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95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690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6390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8878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661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879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936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4510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10959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2218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0894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06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9258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7140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1478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162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7136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827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3111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039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3373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8336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64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1372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9620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9418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8041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44663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203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0115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6454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4096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2591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51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5959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639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067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5719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4352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681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4482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2403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38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3328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32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2212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01556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2103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59753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2199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2628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7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55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1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95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937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935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  <p:sldLayoutId id="2147484188" r:id="rId12"/>
    <p:sldLayoutId id="2147484189" r:id="rId13"/>
    <p:sldLayoutId id="2147484190" r:id="rId14"/>
    <p:sldLayoutId id="2147484191" r:id="rId15"/>
    <p:sldLayoutId id="2147484192" r:id="rId16"/>
    <p:sldLayoutId id="21474841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16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  <p:sldLayoutId id="2147484207" r:id="rId13"/>
    <p:sldLayoutId id="2147484208" r:id="rId14"/>
    <p:sldLayoutId id="2147484209" r:id="rId15"/>
    <p:sldLayoutId id="2147484210" r:id="rId16"/>
    <p:sldLayoutId id="21474842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CA0875-9DCE-4695-8C69-95F7AC6183A3}" type="datetimeFigureOut">
              <a:rPr lang="fr-FR" smtClean="0"/>
              <a:t>13/12/2019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8F72-8193-4B6A-87F0-46F20BCF6C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66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  <p:sldLayoutId id="2147484226" r:id="rId14"/>
    <p:sldLayoutId id="2147484227" r:id="rId15"/>
    <p:sldLayoutId id="2147484228" r:id="rId16"/>
    <p:sldLayoutId id="21474842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png"/><Relationship Id="rId7" Type="http://schemas.openxmlformats.org/officeDocument/2006/relationships/image" Target="../media/image64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jpg"/><Relationship Id="rId5" Type="http://schemas.openxmlformats.org/officeDocument/2006/relationships/image" Target="../media/image62.png"/><Relationship Id="rId10" Type="http://schemas.openxmlformats.org/officeDocument/2006/relationships/image" Target="../media/image67.jpg"/><Relationship Id="rId4" Type="http://schemas.openxmlformats.org/officeDocument/2006/relationships/image" Target="../media/image61.jp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01E4A9-7D42-4208-AF3D-D9D8172B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769855"/>
            <a:ext cx="9404723" cy="772767"/>
          </a:xfrm>
        </p:spPr>
        <p:txBody>
          <a:bodyPr/>
          <a:lstStyle/>
          <a:p>
            <a:pPr algn="ctr"/>
            <a:r>
              <a:rPr lang="fr-FR" b="1" u="sng" dirty="0"/>
              <a:t>Jeu Sérieux pour gérer son Stress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E320CB9-4505-43BB-AA08-11EE9B30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49" y="1892383"/>
            <a:ext cx="8643900" cy="4195762"/>
          </a:xfrm>
        </p:spPr>
      </p:pic>
    </p:spTree>
    <p:extLst>
      <p:ext uri="{BB962C8B-B14F-4D97-AF65-F5344CB8AC3E}">
        <p14:creationId xmlns:p14="http://schemas.microsoft.com/office/powerpoint/2010/main" val="30833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04CA3D-8F76-4407-9CBF-37028170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42" y="1447800"/>
            <a:ext cx="3373668" cy="4572000"/>
          </a:xfrm>
        </p:spPr>
        <p:txBody>
          <a:bodyPr anchor="ctr">
            <a:normAutofit/>
          </a:bodyPr>
          <a:lstStyle/>
          <a:p>
            <a:r>
              <a:rPr lang="fr-FR" sz="3300" b="1" dirty="0">
                <a:solidFill>
                  <a:srgbClr val="EBEBEB"/>
                </a:solidFill>
              </a:rPr>
              <a:t>Qu’allons-nous faire</a:t>
            </a:r>
            <a:br>
              <a:rPr lang="fr-FR" sz="3300" b="1" dirty="0">
                <a:solidFill>
                  <a:srgbClr val="EBEBEB"/>
                </a:solidFill>
              </a:rPr>
            </a:br>
            <a:r>
              <a:rPr lang="fr-FR" sz="3300" b="1" dirty="0">
                <a:solidFill>
                  <a:srgbClr val="EBEBEB"/>
                </a:solidFill>
              </a:rPr>
              <a:t>avec ce questionnaire 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B9449B9-FE96-451E-AB53-103941E4D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52746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275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9D343B-F091-4C6D-8659-6A00C65C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r>
              <a:rPr lang="fr-FR" sz="3300" b="1" u="sng" dirty="0">
                <a:solidFill>
                  <a:schemeClr val="tx1"/>
                </a:solidFill>
              </a:rPr>
              <a:t>Premièrement :</a:t>
            </a:r>
            <a:br>
              <a:rPr lang="fr-FR" sz="3300" b="1" u="sng" dirty="0">
                <a:solidFill>
                  <a:schemeClr val="tx1"/>
                </a:solidFill>
              </a:rPr>
            </a:br>
            <a:r>
              <a:rPr lang="fr-FR" sz="3300" b="1" u="sng" dirty="0">
                <a:solidFill>
                  <a:schemeClr val="tx1"/>
                </a:solidFill>
              </a:rPr>
              <a:t>Déterminer l’origine</a:t>
            </a:r>
            <a:br>
              <a:rPr lang="fr-FR" sz="3300" b="1" u="sng" dirty="0">
                <a:solidFill>
                  <a:schemeClr val="tx1"/>
                </a:solidFill>
              </a:rPr>
            </a:br>
            <a:r>
              <a:rPr lang="fr-FR" sz="3300" b="1" u="sng" dirty="0">
                <a:solidFill>
                  <a:schemeClr val="tx1"/>
                </a:solidFill>
              </a:rPr>
              <a:t>du Stress</a:t>
            </a:r>
            <a:br>
              <a:rPr lang="fr-FR" sz="3300" b="1" dirty="0">
                <a:solidFill>
                  <a:schemeClr val="tx1"/>
                </a:solidFill>
              </a:rPr>
            </a:br>
            <a:endParaRPr lang="fr-FR" sz="33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E7043-AF6A-4A86-AE10-EECB5A3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64" y="1645920"/>
            <a:ext cx="6294448" cy="4470821"/>
          </a:xfrm>
        </p:spPr>
        <p:txBody>
          <a:bodyPr>
            <a:normAutofit/>
          </a:bodyPr>
          <a:lstStyle/>
          <a:p>
            <a:r>
              <a:rPr lang="fr-FR" b="1" u="sng" dirty="0"/>
              <a:t>8 Origines possibles :</a:t>
            </a:r>
            <a:endParaRPr lang="fr-FR" dirty="0"/>
          </a:p>
          <a:p>
            <a:r>
              <a:rPr lang="fr-FR" dirty="0"/>
              <a:t>-Trop de travail</a:t>
            </a:r>
          </a:p>
          <a:p>
            <a:r>
              <a:rPr lang="fr-FR" dirty="0"/>
              <a:t>-Peu d’autonomie</a:t>
            </a:r>
          </a:p>
          <a:p>
            <a:r>
              <a:rPr lang="fr-FR" dirty="0"/>
              <a:t>-Pas assez de reconnaissance ressentie</a:t>
            </a:r>
          </a:p>
          <a:p>
            <a:r>
              <a:rPr lang="fr-FR" dirty="0"/>
              <a:t>-Des conflits</a:t>
            </a:r>
          </a:p>
          <a:p>
            <a:r>
              <a:rPr lang="fr-FR" dirty="0"/>
              <a:t>-Des responsabilités ambigües </a:t>
            </a:r>
          </a:p>
          <a:p>
            <a:r>
              <a:rPr lang="fr-FR" dirty="0"/>
              <a:t>-Un sentiment d’injustice</a:t>
            </a:r>
          </a:p>
          <a:p>
            <a:r>
              <a:rPr lang="fr-FR" dirty="0"/>
              <a:t>-Déséquilibre travail/vie personnelle</a:t>
            </a:r>
          </a:p>
          <a:p>
            <a:r>
              <a:rPr lang="fr-FR" dirty="0"/>
              <a:t>-A la recherche d’un sens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29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E4EC82A-4C8C-4C89-84E5-F167F921B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BE09E0-09AE-4B34-89D8-29AE52C0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fr-FR" sz="2700" b="1" u="sng">
                <a:solidFill>
                  <a:srgbClr val="EBEBEB"/>
                </a:solidFill>
              </a:rPr>
              <a:t>Deuxièmement :</a:t>
            </a:r>
            <a:br>
              <a:rPr lang="fr-FR" sz="2700" b="1" u="sng">
                <a:solidFill>
                  <a:srgbClr val="EBEBEB"/>
                </a:solidFill>
              </a:rPr>
            </a:br>
            <a:r>
              <a:rPr lang="fr-FR" sz="2700" b="1" u="sng">
                <a:solidFill>
                  <a:srgbClr val="EBEBEB"/>
                </a:solidFill>
              </a:rPr>
              <a:t>Déterminer le type de Stress</a:t>
            </a:r>
            <a:br>
              <a:rPr lang="fr-FR" sz="2700" b="1">
                <a:solidFill>
                  <a:srgbClr val="EBEBEB"/>
                </a:solidFill>
              </a:rPr>
            </a:br>
            <a:endParaRPr lang="fr-FR" sz="2700">
              <a:solidFill>
                <a:srgbClr val="EBEBEB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0274AE2-B8C3-42B7-A71C-2E111FA46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B1C4F06D-9A48-4DB4-BB8C-E7FD6E58D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8CBEAC-6AB1-4AD1-AD3D-FF124A71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B8F805F8-3FD3-4A4E-991B-4B546766B9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86134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86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10B5D5-0597-42B8-AD62-9F30C126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600" b="1" u="sng" dirty="0">
                <a:solidFill>
                  <a:srgbClr val="EBEBEB"/>
                </a:solidFill>
              </a:rPr>
              <a:t>Troisièmement :</a:t>
            </a:r>
            <a:br>
              <a:rPr lang="fr-FR" sz="2600" b="1" u="sng" dirty="0">
                <a:solidFill>
                  <a:srgbClr val="EBEBEB"/>
                </a:solidFill>
              </a:rPr>
            </a:br>
            <a:r>
              <a:rPr lang="fr-FR" sz="2600" b="1" u="sng" dirty="0">
                <a:solidFill>
                  <a:srgbClr val="EBEBEB"/>
                </a:solidFill>
              </a:rPr>
              <a:t>Déterminer les problèmes reliés aux troubles anxieux</a:t>
            </a:r>
            <a:endParaRPr lang="fr-FR" sz="2600" b="1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09F2482-D680-4A6D-972F-21DE90D94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035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633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CB4C5C-DF60-4C14-8C16-3F469A35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300" b="1" u="sng" dirty="0">
                <a:solidFill>
                  <a:srgbClr val="EBEBEB"/>
                </a:solidFill>
              </a:rPr>
              <a:t>Quatrièmement :</a:t>
            </a:r>
            <a:br>
              <a:rPr lang="fr-FR" sz="3300" b="1" u="sng" dirty="0">
                <a:solidFill>
                  <a:srgbClr val="EBEBEB"/>
                </a:solidFill>
              </a:rPr>
            </a:br>
            <a:r>
              <a:rPr lang="fr-FR" sz="3300" b="1" u="sng" dirty="0">
                <a:solidFill>
                  <a:srgbClr val="EBEBEB"/>
                </a:solidFill>
              </a:rPr>
              <a:t>Proposer des solutions</a:t>
            </a:r>
            <a:br>
              <a:rPr lang="fr-FR" sz="1100" dirty="0">
                <a:solidFill>
                  <a:srgbClr val="EBEBEB"/>
                </a:solidFill>
              </a:rPr>
            </a:br>
            <a:br>
              <a:rPr lang="fr-FR" sz="1100" b="1" dirty="0">
                <a:solidFill>
                  <a:srgbClr val="EBEBEB"/>
                </a:solidFill>
              </a:rPr>
            </a:br>
            <a:endParaRPr lang="fr-FR" sz="1100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8BE9872-D293-462E-809C-AD84E3238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0922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re 1">
            <a:extLst>
              <a:ext uri="{FF2B5EF4-FFF2-40B4-BE49-F238E27FC236}">
                <a16:creationId xmlns:a16="http://schemas.microsoft.com/office/drawing/2014/main" id="{66ECA4F4-A611-4630-B34E-177BC2115705}"/>
              </a:ext>
            </a:extLst>
          </p:cNvPr>
          <p:cNvSpPr txBox="1">
            <a:spLocks/>
          </p:cNvSpPr>
          <p:nvPr/>
        </p:nvSpPr>
        <p:spPr>
          <a:xfrm>
            <a:off x="6721999" y="750819"/>
            <a:ext cx="399504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fr-FR" sz="3300" dirty="0">
                <a:solidFill>
                  <a:srgbClr val="EBEBEB"/>
                </a:solidFill>
              </a:rPr>
              <a:t>Méthodes</a:t>
            </a:r>
          </a:p>
          <a:p>
            <a:pPr>
              <a:lnSpc>
                <a:spcPct val="90000"/>
              </a:lnSpc>
            </a:pPr>
            <a:r>
              <a:rPr lang="fr-FR" sz="3300" dirty="0">
                <a:solidFill>
                  <a:srgbClr val="EBEBEB"/>
                </a:solidFill>
              </a:rPr>
              <a:t>conventionnelles :</a:t>
            </a:r>
            <a:br>
              <a:rPr lang="fr-FR" sz="1100" dirty="0">
                <a:solidFill>
                  <a:srgbClr val="EBEBEB"/>
                </a:solidFill>
              </a:rPr>
            </a:br>
            <a:br>
              <a:rPr lang="fr-FR" sz="1100" b="1" dirty="0">
                <a:solidFill>
                  <a:srgbClr val="EBEBEB"/>
                </a:solidFill>
              </a:rPr>
            </a:br>
            <a:endParaRPr lang="fr-FR" sz="11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69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E30B86-5243-4F65-9065-EEF3155A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3300" b="1" u="sng" dirty="0">
                <a:solidFill>
                  <a:srgbClr val="EBEBEB"/>
                </a:solidFill>
              </a:rPr>
              <a:t>Quatrièmement :</a:t>
            </a:r>
            <a:br>
              <a:rPr lang="fr-FR" sz="3300" b="1" u="sng" dirty="0">
                <a:solidFill>
                  <a:srgbClr val="EBEBEB"/>
                </a:solidFill>
              </a:rPr>
            </a:br>
            <a:r>
              <a:rPr lang="fr-FR" sz="3300" b="1" u="sng" dirty="0">
                <a:solidFill>
                  <a:srgbClr val="EBEBEB"/>
                </a:solidFill>
              </a:rPr>
              <a:t>Proposer des solutions</a:t>
            </a:r>
            <a:br>
              <a:rPr lang="fr-FR" sz="3300" b="1" dirty="0">
                <a:solidFill>
                  <a:srgbClr val="EBEBEB"/>
                </a:solidFill>
              </a:rPr>
            </a:br>
            <a:endParaRPr lang="fr-FR" sz="3300" dirty="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5E5436-5766-4790-A339-116B036B0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55113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F311C8F1-C21A-465B-9D66-C4DB72C5B614}"/>
              </a:ext>
            </a:extLst>
          </p:cNvPr>
          <p:cNvSpPr txBox="1">
            <a:spLocks/>
          </p:cNvSpPr>
          <p:nvPr/>
        </p:nvSpPr>
        <p:spPr>
          <a:xfrm>
            <a:off x="6579893" y="643467"/>
            <a:ext cx="4543719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fr-FR" sz="3000" dirty="0">
                <a:solidFill>
                  <a:srgbClr val="EBEBEB"/>
                </a:solidFill>
              </a:rPr>
              <a:t>Méthodes</a:t>
            </a:r>
          </a:p>
          <a:p>
            <a:pPr>
              <a:lnSpc>
                <a:spcPct val="90000"/>
              </a:lnSpc>
            </a:pPr>
            <a:r>
              <a:rPr lang="fr-FR" sz="3000" dirty="0">
                <a:solidFill>
                  <a:srgbClr val="EBEBEB"/>
                </a:solidFill>
              </a:rPr>
              <a:t>non-conventionnelles :</a:t>
            </a:r>
            <a:br>
              <a:rPr lang="fr-FR" sz="3000" dirty="0">
                <a:solidFill>
                  <a:srgbClr val="EBEBEB"/>
                </a:solidFill>
              </a:rPr>
            </a:br>
            <a:br>
              <a:rPr lang="fr-FR" sz="3000" b="1" dirty="0">
                <a:solidFill>
                  <a:srgbClr val="EBEBEB"/>
                </a:solidFill>
              </a:rPr>
            </a:br>
            <a:endParaRPr lang="fr-FR" sz="3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1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C39E3D-55F5-4623-AD5F-A712F5D7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567" y="452718"/>
            <a:ext cx="5640353" cy="1400530"/>
          </a:xfrm>
        </p:spPr>
        <p:txBody>
          <a:bodyPr/>
          <a:lstStyle/>
          <a:p>
            <a:r>
              <a:rPr lang="fr-FR" sz="4800" b="1" u="sng" dirty="0"/>
              <a:t>Embranchement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3E4B17-8E0F-498F-BD7B-A0DCAB97F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4" y="2553512"/>
            <a:ext cx="4399169" cy="3151505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EB4FF5B-2120-4432-9D91-329EA0013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67" y="1853248"/>
            <a:ext cx="3729377" cy="45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4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067CB-5C57-4B68-AF31-F47F6740F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37" y="2188957"/>
            <a:ext cx="4301082" cy="22668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B5751AE-B1E4-4BDB-99B1-16F912F7D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20720"/>
            <a:ext cx="3899647" cy="24372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1653CB-54BF-4FB8-8FE3-532D60A6C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40" y="4431100"/>
            <a:ext cx="4332942" cy="24372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0602D89-F946-4009-8AAA-BF5B82B24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18" y="4420720"/>
            <a:ext cx="4301082" cy="2437280"/>
          </a:xfrm>
          <a:prstGeom prst="rect">
            <a:avLst/>
          </a:prstGeom>
        </p:spPr>
      </p:pic>
      <p:pic>
        <p:nvPicPr>
          <p:cNvPr id="11" name="Image 10" descr="Une image contenant extérieur, signe, assis&#10;&#10;Description générée automatiquement">
            <a:extLst>
              <a:ext uri="{FF2B5EF4-FFF2-40B4-BE49-F238E27FC236}">
                <a16:creationId xmlns:a16="http://schemas.microsoft.com/office/drawing/2014/main" id="{50902DDC-7F5C-4638-9D61-FBA76DE1B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537" y="2213674"/>
            <a:ext cx="2546464" cy="2217426"/>
          </a:xfrm>
          <a:prstGeom prst="rect">
            <a:avLst/>
          </a:prstGeom>
        </p:spPr>
      </p:pic>
      <p:pic>
        <p:nvPicPr>
          <p:cNvPr id="13" name="Image 12" descr="Une image contenant objet&#10;&#10;Description générée automatiquement">
            <a:extLst>
              <a:ext uri="{FF2B5EF4-FFF2-40B4-BE49-F238E27FC236}">
                <a16:creationId xmlns:a16="http://schemas.microsoft.com/office/drawing/2014/main" id="{85BCC57E-8589-4C96-A59A-F07F70AE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3674"/>
            <a:ext cx="3549537" cy="251798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A5D6CB-3454-4CFD-8E91-F15271E3E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38" y="2213674"/>
            <a:ext cx="2766474" cy="22477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AC24D83-5AFE-4070-925C-BE3C543C1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44716" cy="223505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2678827-B711-40A2-8D54-9536A31DB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16" y="-9851"/>
            <a:ext cx="3996018" cy="2247760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089BCA-FB98-4EF4-A7CB-A47C498090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82" y="-26894"/>
            <a:ext cx="3996018" cy="22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94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2">
      <a:dk1>
        <a:srgbClr val="FFFFFF"/>
      </a:dk1>
      <a:lt1>
        <a:sysClr val="window" lastClr="FFFFFF"/>
      </a:lt1>
      <a:dk2>
        <a:srgbClr val="FFFFFF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4.xml><?xml version="1.0" encoding="utf-8"?>
<a:theme xmlns:a="http://schemas.openxmlformats.org/drawingml/2006/main" name="3_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5.xml><?xml version="1.0" encoding="utf-8"?>
<a:theme xmlns:a="http://schemas.openxmlformats.org/drawingml/2006/main" name="4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FFFFFF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3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111</Words>
  <Application>Microsoft Office PowerPoint</Application>
  <PresentationFormat>Grand écran</PresentationFormat>
  <Paragraphs>47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1_Ion</vt:lpstr>
      <vt:lpstr>2_Ion</vt:lpstr>
      <vt:lpstr>3_Ion</vt:lpstr>
      <vt:lpstr>4_Ion</vt:lpstr>
      <vt:lpstr>Jeu Sérieux pour gérer son Stress</vt:lpstr>
      <vt:lpstr>Qu’allons-nous faire avec ce questionnaire ?</vt:lpstr>
      <vt:lpstr>Premièrement : Déterminer l’origine du Stress </vt:lpstr>
      <vt:lpstr>Deuxièmement : Déterminer le type de Stress </vt:lpstr>
      <vt:lpstr>Troisièmement : Déterminer les problèmes reliés aux troubles anxieux</vt:lpstr>
      <vt:lpstr>Quatrièmement : Proposer des solutions  </vt:lpstr>
      <vt:lpstr>Quatrièmement : Proposer des solutions </vt:lpstr>
      <vt:lpstr>Embranchement :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Jeu Sérieux pour gérer son Stress</dc:title>
  <dc:creator>Romain Schlotter</dc:creator>
  <cp:lastModifiedBy>Romain Schlotter</cp:lastModifiedBy>
  <cp:revision>7</cp:revision>
  <dcterms:created xsi:type="dcterms:W3CDTF">2019-12-12T11:35:29Z</dcterms:created>
  <dcterms:modified xsi:type="dcterms:W3CDTF">2019-12-13T09:51:21Z</dcterms:modified>
</cp:coreProperties>
</file>